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7"/>
  </p:notesMasterIdLst>
  <p:sldIdLst>
    <p:sldId id="302" r:id="rId2"/>
    <p:sldId id="428" r:id="rId3"/>
    <p:sldId id="431" r:id="rId4"/>
    <p:sldId id="429" r:id="rId5"/>
    <p:sldId id="257" r:id="rId6"/>
    <p:sldId id="437" r:id="rId7"/>
    <p:sldId id="434" r:id="rId8"/>
    <p:sldId id="435" r:id="rId9"/>
    <p:sldId id="436" r:id="rId10"/>
    <p:sldId id="438" r:id="rId11"/>
    <p:sldId id="439" r:id="rId12"/>
    <p:sldId id="440" r:id="rId13"/>
    <p:sldId id="441" r:id="rId14"/>
    <p:sldId id="430" r:id="rId15"/>
    <p:sldId id="432" r:id="rId16"/>
    <p:sldId id="442" r:id="rId17"/>
    <p:sldId id="443" r:id="rId18"/>
    <p:sldId id="444" r:id="rId19"/>
    <p:sldId id="445" r:id="rId20"/>
    <p:sldId id="446" r:id="rId21"/>
    <p:sldId id="447" r:id="rId22"/>
    <p:sldId id="448" r:id="rId23"/>
    <p:sldId id="449" r:id="rId24"/>
    <p:sldId id="433" r:id="rId25"/>
    <p:sldId id="450" r:id="rId26"/>
  </p:sldIdLst>
  <p:sldSz cx="9144000" cy="5143500" type="screen16x9"/>
  <p:notesSz cx="6858000" cy="9144000"/>
  <p:embeddedFontLst>
    <p:embeddedFont>
      <p:font typeface="Cabin" panose="020B0604020202020204" charset="-94"/>
      <p:regular r:id="rId28"/>
      <p:bold r:id="rId29"/>
      <p:italic r:id="rId30"/>
      <p:boldItalic r:id="rId31"/>
    </p:embeddedFont>
    <p:embeddedFont>
      <p:font typeface="Fira Sans" panose="020B0604020202020204" charset="0"/>
      <p:regular r:id="rId32"/>
      <p:bold r:id="rId33"/>
      <p:italic r:id="rId34"/>
      <p:boldItalic r:id="rId35"/>
    </p:embeddedFont>
    <p:embeddedFont>
      <p:font typeface="Cormorant Unicase" panose="020B0604020202020204" charset="-94"/>
      <p:regular r:id="rId36"/>
      <p:bold r:id="rId37"/>
    </p:embeddedFont>
    <p:embeddedFont>
      <p:font typeface="Roboto Condensed"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6701BB-A0D5-49C1-82EE-BB99CEE5A7D4}">
  <a:tblStyle styleId="{626701BB-A0D5-49C1-82EE-BB99CEE5A7D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7EA185-C16F-4AA9-8677-0549E74DC84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49" d="100"/>
          <a:sy n="149" d="100"/>
        </p:scale>
        <p:origin x="1368"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43210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dfce81f19_0_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dfce81f19_0_4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c2e7e104e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c2e7e104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c2e7e104e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c2e7e104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c1aa1419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c1aa1419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0000"/>
          </a:blip>
          <a:stretch>
            <a:fillRect/>
          </a:stretch>
        </p:blipFill>
        <p:spPr>
          <a:xfrm>
            <a:off x="0" y="2384744"/>
            <a:ext cx="9143999" cy="2758762"/>
          </a:xfrm>
          <a:prstGeom prst="rect">
            <a:avLst/>
          </a:prstGeom>
          <a:noFill/>
          <a:ln>
            <a:noFill/>
          </a:ln>
        </p:spPr>
      </p:pic>
      <p:sp>
        <p:nvSpPr>
          <p:cNvPr id="10" name="Google Shape;10;p2"/>
          <p:cNvSpPr/>
          <p:nvPr/>
        </p:nvSpPr>
        <p:spPr>
          <a:xfrm>
            <a:off x="-103625" y="3608150"/>
            <a:ext cx="9242597" cy="1563093"/>
          </a:xfrm>
          <a:custGeom>
            <a:avLst/>
            <a:gdLst/>
            <a:ahLst/>
            <a:cxnLst/>
            <a:rect l="l" t="t" r="r" b="b"/>
            <a:pathLst>
              <a:path w="145301" h="24755" extrusionOk="0">
                <a:moveTo>
                  <a:pt x="125170" y="0"/>
                </a:moveTo>
                <a:lnTo>
                  <a:pt x="124258" y="21"/>
                </a:lnTo>
                <a:lnTo>
                  <a:pt x="123346" y="64"/>
                </a:lnTo>
                <a:lnTo>
                  <a:pt x="122413" y="106"/>
                </a:lnTo>
                <a:lnTo>
                  <a:pt x="121458" y="191"/>
                </a:lnTo>
                <a:lnTo>
                  <a:pt x="120483" y="255"/>
                </a:lnTo>
                <a:lnTo>
                  <a:pt x="119486" y="361"/>
                </a:lnTo>
                <a:lnTo>
                  <a:pt x="118489" y="467"/>
                </a:lnTo>
                <a:lnTo>
                  <a:pt x="117471" y="615"/>
                </a:lnTo>
                <a:lnTo>
                  <a:pt x="116431" y="764"/>
                </a:lnTo>
                <a:lnTo>
                  <a:pt x="115371" y="912"/>
                </a:lnTo>
                <a:lnTo>
                  <a:pt x="114289" y="1103"/>
                </a:lnTo>
                <a:lnTo>
                  <a:pt x="113207" y="1294"/>
                </a:lnTo>
                <a:lnTo>
                  <a:pt x="112083" y="1506"/>
                </a:lnTo>
                <a:lnTo>
                  <a:pt x="110937" y="1740"/>
                </a:lnTo>
                <a:lnTo>
                  <a:pt x="109771" y="1994"/>
                </a:lnTo>
                <a:lnTo>
                  <a:pt x="108583" y="2270"/>
                </a:lnTo>
                <a:lnTo>
                  <a:pt x="107374" y="2567"/>
                </a:lnTo>
                <a:lnTo>
                  <a:pt x="104892" y="3203"/>
                </a:lnTo>
                <a:lnTo>
                  <a:pt x="102283" y="3903"/>
                </a:lnTo>
                <a:lnTo>
                  <a:pt x="99589" y="4709"/>
                </a:lnTo>
                <a:lnTo>
                  <a:pt x="96768" y="5579"/>
                </a:lnTo>
                <a:lnTo>
                  <a:pt x="93841" y="6533"/>
                </a:lnTo>
                <a:lnTo>
                  <a:pt x="90765" y="7573"/>
                </a:lnTo>
                <a:lnTo>
                  <a:pt x="87583" y="8697"/>
                </a:lnTo>
                <a:lnTo>
                  <a:pt x="84274" y="9906"/>
                </a:lnTo>
                <a:lnTo>
                  <a:pt x="80817" y="11221"/>
                </a:lnTo>
                <a:lnTo>
                  <a:pt x="77211" y="12621"/>
                </a:lnTo>
                <a:lnTo>
                  <a:pt x="73457" y="14106"/>
                </a:lnTo>
                <a:lnTo>
                  <a:pt x="72460" y="14509"/>
                </a:lnTo>
                <a:lnTo>
                  <a:pt x="71484" y="14870"/>
                </a:lnTo>
                <a:lnTo>
                  <a:pt x="69532" y="15570"/>
                </a:lnTo>
                <a:lnTo>
                  <a:pt x="67602" y="16227"/>
                </a:lnTo>
                <a:lnTo>
                  <a:pt x="65693" y="16800"/>
                </a:lnTo>
                <a:lnTo>
                  <a:pt x="63805" y="17330"/>
                </a:lnTo>
                <a:lnTo>
                  <a:pt x="61939" y="17818"/>
                </a:lnTo>
                <a:lnTo>
                  <a:pt x="60072" y="18242"/>
                </a:lnTo>
                <a:lnTo>
                  <a:pt x="58248" y="18603"/>
                </a:lnTo>
                <a:lnTo>
                  <a:pt x="56445" y="18921"/>
                </a:lnTo>
                <a:lnTo>
                  <a:pt x="54663" y="19197"/>
                </a:lnTo>
                <a:lnTo>
                  <a:pt x="52881" y="19430"/>
                </a:lnTo>
                <a:lnTo>
                  <a:pt x="51142" y="19600"/>
                </a:lnTo>
                <a:lnTo>
                  <a:pt x="49424" y="19748"/>
                </a:lnTo>
                <a:lnTo>
                  <a:pt x="47727" y="19833"/>
                </a:lnTo>
                <a:lnTo>
                  <a:pt x="46051" y="19897"/>
                </a:lnTo>
                <a:lnTo>
                  <a:pt x="44418" y="19918"/>
                </a:lnTo>
                <a:lnTo>
                  <a:pt x="42785" y="19897"/>
                </a:lnTo>
                <a:lnTo>
                  <a:pt x="41194" y="19833"/>
                </a:lnTo>
                <a:lnTo>
                  <a:pt x="39624" y="19727"/>
                </a:lnTo>
                <a:lnTo>
                  <a:pt x="38076" y="19621"/>
                </a:lnTo>
                <a:lnTo>
                  <a:pt x="36548" y="19451"/>
                </a:lnTo>
                <a:lnTo>
                  <a:pt x="35042" y="19260"/>
                </a:lnTo>
                <a:lnTo>
                  <a:pt x="33579" y="19048"/>
                </a:lnTo>
                <a:lnTo>
                  <a:pt x="32136" y="18815"/>
                </a:lnTo>
                <a:lnTo>
                  <a:pt x="30736" y="18539"/>
                </a:lnTo>
                <a:lnTo>
                  <a:pt x="29336" y="18263"/>
                </a:lnTo>
                <a:lnTo>
                  <a:pt x="27979" y="17945"/>
                </a:lnTo>
                <a:lnTo>
                  <a:pt x="26664" y="17627"/>
                </a:lnTo>
                <a:lnTo>
                  <a:pt x="25370" y="17266"/>
                </a:lnTo>
                <a:lnTo>
                  <a:pt x="24097" y="16906"/>
                </a:lnTo>
                <a:lnTo>
                  <a:pt x="22846" y="16524"/>
                </a:lnTo>
                <a:lnTo>
                  <a:pt x="21637" y="16121"/>
                </a:lnTo>
                <a:lnTo>
                  <a:pt x="20470" y="15718"/>
                </a:lnTo>
                <a:lnTo>
                  <a:pt x="19325" y="15294"/>
                </a:lnTo>
                <a:lnTo>
                  <a:pt x="18200" y="14870"/>
                </a:lnTo>
                <a:lnTo>
                  <a:pt x="17119" y="14424"/>
                </a:lnTo>
                <a:lnTo>
                  <a:pt x="16079" y="13979"/>
                </a:lnTo>
                <a:lnTo>
                  <a:pt x="15061" y="13533"/>
                </a:lnTo>
                <a:lnTo>
                  <a:pt x="14085" y="13088"/>
                </a:lnTo>
                <a:lnTo>
                  <a:pt x="13131" y="12642"/>
                </a:lnTo>
                <a:lnTo>
                  <a:pt x="12219" y="12176"/>
                </a:lnTo>
                <a:lnTo>
                  <a:pt x="11328" y="11730"/>
                </a:lnTo>
                <a:lnTo>
                  <a:pt x="10479" y="11285"/>
                </a:lnTo>
                <a:lnTo>
                  <a:pt x="9673" y="10839"/>
                </a:lnTo>
                <a:lnTo>
                  <a:pt x="8167" y="9991"/>
                </a:lnTo>
                <a:lnTo>
                  <a:pt x="6788" y="9164"/>
                </a:lnTo>
                <a:lnTo>
                  <a:pt x="5579" y="8379"/>
                </a:lnTo>
                <a:lnTo>
                  <a:pt x="4498" y="7679"/>
                </a:lnTo>
                <a:lnTo>
                  <a:pt x="3586" y="7021"/>
                </a:lnTo>
                <a:lnTo>
                  <a:pt x="2843" y="6491"/>
                </a:lnTo>
                <a:lnTo>
                  <a:pt x="2249" y="6024"/>
                </a:lnTo>
                <a:lnTo>
                  <a:pt x="1825" y="5706"/>
                </a:lnTo>
                <a:lnTo>
                  <a:pt x="1464" y="5409"/>
                </a:lnTo>
                <a:lnTo>
                  <a:pt x="1" y="24754"/>
                </a:lnTo>
                <a:lnTo>
                  <a:pt x="145300" y="24754"/>
                </a:lnTo>
                <a:lnTo>
                  <a:pt x="145300" y="3691"/>
                </a:lnTo>
                <a:lnTo>
                  <a:pt x="143752" y="3139"/>
                </a:lnTo>
                <a:lnTo>
                  <a:pt x="142225" y="2630"/>
                </a:lnTo>
                <a:lnTo>
                  <a:pt x="140676" y="2164"/>
                </a:lnTo>
                <a:lnTo>
                  <a:pt x="139149" y="1740"/>
                </a:lnTo>
                <a:lnTo>
                  <a:pt x="137600" y="1337"/>
                </a:lnTo>
                <a:lnTo>
                  <a:pt x="136031" y="997"/>
                </a:lnTo>
                <a:lnTo>
                  <a:pt x="135246" y="849"/>
                </a:lnTo>
                <a:lnTo>
                  <a:pt x="134461" y="700"/>
                </a:lnTo>
                <a:lnTo>
                  <a:pt x="133655" y="573"/>
                </a:lnTo>
                <a:lnTo>
                  <a:pt x="132849" y="467"/>
                </a:lnTo>
                <a:lnTo>
                  <a:pt x="132022" y="361"/>
                </a:lnTo>
                <a:lnTo>
                  <a:pt x="131216" y="276"/>
                </a:lnTo>
                <a:lnTo>
                  <a:pt x="130388" y="191"/>
                </a:lnTo>
                <a:lnTo>
                  <a:pt x="129540" y="127"/>
                </a:lnTo>
                <a:lnTo>
                  <a:pt x="128692" y="64"/>
                </a:lnTo>
                <a:lnTo>
                  <a:pt x="127822" y="43"/>
                </a:lnTo>
                <a:lnTo>
                  <a:pt x="126952" y="21"/>
                </a:lnTo>
                <a:lnTo>
                  <a:pt x="126061" y="0"/>
                </a:lnTo>
                <a:close/>
              </a:path>
            </a:pathLst>
          </a:custGeom>
          <a:solidFill>
            <a:schemeClr val="accent1"/>
          </a:solidFill>
          <a:ln>
            <a:noFill/>
          </a:ln>
          <a:effectLst>
            <a:outerShdw blurRad="142875" dist="47625" dir="1566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7275" y="-133776"/>
            <a:ext cx="9174609" cy="2294387"/>
          </a:xfrm>
          <a:custGeom>
            <a:avLst/>
            <a:gdLst/>
            <a:ahLst/>
            <a:cxnLst/>
            <a:rect l="l" t="t" r="r" b="b"/>
            <a:pathLst>
              <a:path w="56836" h="32622" extrusionOk="0">
                <a:moveTo>
                  <a:pt x="56836" y="1"/>
                </a:moveTo>
                <a:lnTo>
                  <a:pt x="0" y="1458"/>
                </a:lnTo>
                <a:lnTo>
                  <a:pt x="0" y="5493"/>
                </a:lnTo>
                <a:lnTo>
                  <a:pt x="478" y="5446"/>
                </a:lnTo>
                <a:lnTo>
                  <a:pt x="1027" y="5446"/>
                </a:lnTo>
                <a:lnTo>
                  <a:pt x="1815" y="5470"/>
                </a:lnTo>
                <a:lnTo>
                  <a:pt x="2771" y="5541"/>
                </a:lnTo>
                <a:lnTo>
                  <a:pt x="3344" y="5613"/>
                </a:lnTo>
                <a:lnTo>
                  <a:pt x="3917" y="5708"/>
                </a:lnTo>
                <a:lnTo>
                  <a:pt x="4562" y="5804"/>
                </a:lnTo>
                <a:lnTo>
                  <a:pt x="5230" y="5947"/>
                </a:lnTo>
                <a:lnTo>
                  <a:pt x="5947" y="6114"/>
                </a:lnTo>
                <a:lnTo>
                  <a:pt x="6687" y="6305"/>
                </a:lnTo>
                <a:lnTo>
                  <a:pt x="7475" y="6544"/>
                </a:lnTo>
                <a:lnTo>
                  <a:pt x="8287" y="6807"/>
                </a:lnTo>
                <a:lnTo>
                  <a:pt x="9123" y="7117"/>
                </a:lnTo>
                <a:lnTo>
                  <a:pt x="10006" y="7476"/>
                </a:lnTo>
                <a:lnTo>
                  <a:pt x="10914" y="7882"/>
                </a:lnTo>
                <a:lnTo>
                  <a:pt x="11821" y="8335"/>
                </a:lnTo>
                <a:lnTo>
                  <a:pt x="12776" y="8813"/>
                </a:lnTo>
                <a:lnTo>
                  <a:pt x="13755" y="9386"/>
                </a:lnTo>
                <a:lnTo>
                  <a:pt x="14735" y="9983"/>
                </a:lnTo>
                <a:lnTo>
                  <a:pt x="15761" y="10652"/>
                </a:lnTo>
                <a:lnTo>
                  <a:pt x="16788" y="11368"/>
                </a:lnTo>
                <a:lnTo>
                  <a:pt x="17815" y="12156"/>
                </a:lnTo>
                <a:lnTo>
                  <a:pt x="18890" y="13016"/>
                </a:lnTo>
                <a:lnTo>
                  <a:pt x="19940" y="13947"/>
                </a:lnTo>
                <a:lnTo>
                  <a:pt x="21039" y="14950"/>
                </a:lnTo>
                <a:lnTo>
                  <a:pt x="22114" y="16025"/>
                </a:lnTo>
                <a:lnTo>
                  <a:pt x="25982" y="19965"/>
                </a:lnTo>
                <a:lnTo>
                  <a:pt x="27916" y="21923"/>
                </a:lnTo>
                <a:lnTo>
                  <a:pt x="28896" y="22854"/>
                </a:lnTo>
                <a:lnTo>
                  <a:pt x="29875" y="23786"/>
                </a:lnTo>
                <a:lnTo>
                  <a:pt x="30878" y="24693"/>
                </a:lnTo>
                <a:lnTo>
                  <a:pt x="31881" y="25577"/>
                </a:lnTo>
                <a:lnTo>
                  <a:pt x="32884" y="26413"/>
                </a:lnTo>
                <a:lnTo>
                  <a:pt x="33887" y="27225"/>
                </a:lnTo>
                <a:lnTo>
                  <a:pt x="34913" y="27989"/>
                </a:lnTo>
                <a:lnTo>
                  <a:pt x="35940" y="28729"/>
                </a:lnTo>
                <a:lnTo>
                  <a:pt x="36967" y="29398"/>
                </a:lnTo>
                <a:lnTo>
                  <a:pt x="38018" y="30019"/>
                </a:lnTo>
                <a:lnTo>
                  <a:pt x="38567" y="30305"/>
                </a:lnTo>
                <a:lnTo>
                  <a:pt x="39092" y="30592"/>
                </a:lnTo>
                <a:lnTo>
                  <a:pt x="39618" y="30854"/>
                </a:lnTo>
                <a:lnTo>
                  <a:pt x="40167" y="31093"/>
                </a:lnTo>
                <a:lnTo>
                  <a:pt x="40716" y="31332"/>
                </a:lnTo>
                <a:lnTo>
                  <a:pt x="41242" y="31547"/>
                </a:lnTo>
                <a:lnTo>
                  <a:pt x="41791" y="31738"/>
                </a:lnTo>
                <a:lnTo>
                  <a:pt x="42340" y="31905"/>
                </a:lnTo>
                <a:lnTo>
                  <a:pt x="42913" y="32072"/>
                </a:lnTo>
                <a:lnTo>
                  <a:pt x="43463" y="32216"/>
                </a:lnTo>
                <a:lnTo>
                  <a:pt x="44036" y="32335"/>
                </a:lnTo>
                <a:lnTo>
                  <a:pt x="44585" y="32430"/>
                </a:lnTo>
                <a:lnTo>
                  <a:pt x="45158" y="32502"/>
                </a:lnTo>
                <a:lnTo>
                  <a:pt x="45731" y="32574"/>
                </a:lnTo>
                <a:lnTo>
                  <a:pt x="46304" y="32598"/>
                </a:lnTo>
                <a:lnTo>
                  <a:pt x="46901" y="32622"/>
                </a:lnTo>
                <a:lnTo>
                  <a:pt x="47474" y="32622"/>
                </a:lnTo>
                <a:lnTo>
                  <a:pt x="48071" y="32574"/>
                </a:lnTo>
                <a:lnTo>
                  <a:pt x="48668" y="32526"/>
                </a:lnTo>
                <a:lnTo>
                  <a:pt x="49265" y="32454"/>
                </a:lnTo>
                <a:lnTo>
                  <a:pt x="49862" y="32359"/>
                </a:lnTo>
                <a:lnTo>
                  <a:pt x="50483" y="32216"/>
                </a:lnTo>
                <a:lnTo>
                  <a:pt x="51104" y="32072"/>
                </a:lnTo>
                <a:lnTo>
                  <a:pt x="51701" y="31905"/>
                </a:lnTo>
                <a:lnTo>
                  <a:pt x="52322" y="31690"/>
                </a:lnTo>
                <a:lnTo>
                  <a:pt x="52967" y="31451"/>
                </a:lnTo>
                <a:lnTo>
                  <a:pt x="53588" y="31213"/>
                </a:lnTo>
                <a:lnTo>
                  <a:pt x="54233" y="30926"/>
                </a:lnTo>
                <a:lnTo>
                  <a:pt x="54877" y="30592"/>
                </a:lnTo>
                <a:lnTo>
                  <a:pt x="55522" y="30257"/>
                </a:lnTo>
                <a:lnTo>
                  <a:pt x="56167" y="29875"/>
                </a:lnTo>
                <a:lnTo>
                  <a:pt x="56836" y="29493"/>
                </a:lnTo>
                <a:lnTo>
                  <a:pt x="56836" y="1"/>
                </a:lnTo>
                <a:close/>
              </a:path>
            </a:pathLst>
          </a:custGeom>
          <a:solidFill>
            <a:schemeClr val="accent1"/>
          </a:solidFill>
          <a:ln>
            <a:noFill/>
          </a:ln>
          <a:effectLst>
            <a:outerShdw blurRad="142875" dist="47625"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010399" y="-285400"/>
            <a:ext cx="4128492" cy="1601110"/>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104775"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711150" y="1449463"/>
            <a:ext cx="4668900" cy="16011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Clr>
                <a:srgbClr val="191919"/>
              </a:buClr>
              <a:buSzPts val="5200"/>
              <a:buNone/>
              <a:defRPr sz="9600" b="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835350" y="3196788"/>
            <a:ext cx="44241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 name="Google Shape;15;p2"/>
          <p:cNvSpPr/>
          <p:nvPr/>
        </p:nvSpPr>
        <p:spPr>
          <a:xfrm>
            <a:off x="5691573" y="-187211"/>
            <a:ext cx="3452489" cy="1285598"/>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952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5350" y="688400"/>
            <a:ext cx="475800" cy="4758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6175" y="1588875"/>
            <a:ext cx="211500" cy="2115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4271850" y="212839"/>
            <a:ext cx="600300" cy="143100"/>
            <a:chOff x="2985700" y="316300"/>
            <a:chExt cx="600300" cy="143100"/>
          </a:xfrm>
        </p:grpSpPr>
        <p:sp>
          <p:nvSpPr>
            <p:cNvPr id="19" name="Google Shape;19;p2"/>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rot="10800000">
            <a:off x="7654500" y="6735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23;p2"/>
          <p:cNvSpPr/>
          <p:nvPr/>
        </p:nvSpPr>
        <p:spPr>
          <a:xfrm rot="5400000">
            <a:off x="-320575" y="2811625"/>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4"/>
          <p:cNvSpPr/>
          <p:nvPr/>
        </p:nvSpPr>
        <p:spPr>
          <a:xfrm>
            <a:off x="1724100" y="472025"/>
            <a:ext cx="5695800" cy="5187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 name="Google Shape;4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a:buAutoNum type="romanLcPeriod"/>
              <a:defRPr sz="1600">
                <a:solidFill>
                  <a:srgbClr val="434343"/>
                </a:solidFill>
              </a:defRPr>
            </a:lvl9pPr>
          </a:lstStyle>
          <a:p>
            <a:endParaRPr/>
          </a:p>
        </p:txBody>
      </p:sp>
      <p:pic>
        <p:nvPicPr>
          <p:cNvPr id="44" name="Google Shape;44;p4"/>
          <p:cNvPicPr preferRelativeResize="0"/>
          <p:nvPr/>
        </p:nvPicPr>
        <p:blipFill rotWithShape="1">
          <a:blip r:embed="rId2">
            <a:alphaModFix amt="40000"/>
          </a:blip>
          <a:srcRect t="49720" r="43480" b="5941"/>
          <a:stretch/>
        </p:blipFill>
        <p:spPr>
          <a:xfrm rot="-5400000">
            <a:off x="5946539" y="1975751"/>
            <a:ext cx="5168148" cy="1223150"/>
          </a:xfrm>
          <a:prstGeom prst="rect">
            <a:avLst/>
          </a:prstGeom>
          <a:noFill/>
          <a:ln>
            <a:noFill/>
          </a:ln>
        </p:spPr>
      </p:pic>
      <p:sp>
        <p:nvSpPr>
          <p:cNvPr id="45" name="Google Shape;45;p4"/>
          <p:cNvSpPr/>
          <p:nvPr/>
        </p:nvSpPr>
        <p:spPr>
          <a:xfrm rot="-5400000" flipH="1">
            <a:off x="-616684" y="3968458"/>
            <a:ext cx="1730426" cy="671107"/>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83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flipH="1">
            <a:off x="-499994" y="4178439"/>
            <a:ext cx="1447097" cy="538848"/>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183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7349451" y="-76200"/>
            <a:ext cx="1964056" cy="921221"/>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7673502" y="-19705"/>
            <a:ext cx="1642510" cy="739682"/>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4271850" y="4830164"/>
            <a:ext cx="600300" cy="143100"/>
            <a:chOff x="2985700" y="316300"/>
            <a:chExt cx="600300" cy="143100"/>
          </a:xfrm>
        </p:grpSpPr>
        <p:sp>
          <p:nvSpPr>
            <p:cNvPr id="50" name="Google Shape;50;p4"/>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4"/>
          <p:cNvGrpSpPr/>
          <p:nvPr/>
        </p:nvGrpSpPr>
        <p:grpSpPr>
          <a:xfrm rot="5400000">
            <a:off x="8461625" y="1246314"/>
            <a:ext cx="600300" cy="143100"/>
            <a:chOff x="2985700" y="316300"/>
            <a:chExt cx="600300" cy="143100"/>
          </a:xfrm>
        </p:grpSpPr>
        <p:sp>
          <p:nvSpPr>
            <p:cNvPr id="54" name="Google Shape;54;p4"/>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rot="5400000">
            <a:off x="-274475" y="80540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9"/>
        <p:cNvGrpSpPr/>
        <p:nvPr/>
      </p:nvGrpSpPr>
      <p:grpSpPr>
        <a:xfrm>
          <a:off x="0" y="0"/>
          <a:ext cx="0" cy="0"/>
          <a:chOff x="0" y="0"/>
          <a:chExt cx="0" cy="0"/>
        </a:xfrm>
      </p:grpSpPr>
      <p:pic>
        <p:nvPicPr>
          <p:cNvPr id="170" name="Google Shape;170;p13"/>
          <p:cNvPicPr preferRelativeResize="0"/>
          <p:nvPr/>
        </p:nvPicPr>
        <p:blipFill rotWithShape="1">
          <a:blip r:embed="rId2">
            <a:alphaModFix amt="40000"/>
          </a:blip>
          <a:srcRect t="33147" r="43480" b="22514"/>
          <a:stretch/>
        </p:blipFill>
        <p:spPr>
          <a:xfrm rot="5400000" flipH="1">
            <a:off x="-1971261" y="1960176"/>
            <a:ext cx="5168148" cy="1223150"/>
          </a:xfrm>
          <a:prstGeom prst="rect">
            <a:avLst/>
          </a:prstGeom>
          <a:noFill/>
          <a:ln>
            <a:noFill/>
          </a:ln>
        </p:spPr>
      </p:pic>
      <p:sp>
        <p:nvSpPr>
          <p:cNvPr id="171" name="Google Shape;17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13"/>
          <p:cNvSpPr txBox="1">
            <a:spLocks noGrp="1"/>
          </p:cNvSpPr>
          <p:nvPr>
            <p:ph type="title" idx="2"/>
          </p:nvPr>
        </p:nvSpPr>
        <p:spPr>
          <a:xfrm>
            <a:off x="1711469" y="1560846"/>
            <a:ext cx="2624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13"/>
          <p:cNvSpPr txBox="1">
            <a:spLocks noGrp="1"/>
          </p:cNvSpPr>
          <p:nvPr>
            <p:ph type="subTitle" idx="1"/>
          </p:nvPr>
        </p:nvSpPr>
        <p:spPr>
          <a:xfrm>
            <a:off x="1711469" y="1918770"/>
            <a:ext cx="262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13"/>
          <p:cNvSpPr txBox="1">
            <a:spLocks noGrp="1"/>
          </p:cNvSpPr>
          <p:nvPr>
            <p:ph type="title" idx="3"/>
          </p:nvPr>
        </p:nvSpPr>
        <p:spPr>
          <a:xfrm>
            <a:off x="5749966" y="1560846"/>
            <a:ext cx="2624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13"/>
          <p:cNvSpPr txBox="1">
            <a:spLocks noGrp="1"/>
          </p:cNvSpPr>
          <p:nvPr>
            <p:ph type="subTitle" idx="4"/>
          </p:nvPr>
        </p:nvSpPr>
        <p:spPr>
          <a:xfrm>
            <a:off x="5749966" y="1918770"/>
            <a:ext cx="262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6" name="Google Shape;176;p13"/>
          <p:cNvSpPr txBox="1">
            <a:spLocks noGrp="1"/>
          </p:cNvSpPr>
          <p:nvPr>
            <p:ph type="title" idx="5"/>
          </p:nvPr>
        </p:nvSpPr>
        <p:spPr>
          <a:xfrm>
            <a:off x="1711469" y="3090021"/>
            <a:ext cx="2624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13"/>
          <p:cNvSpPr txBox="1">
            <a:spLocks noGrp="1"/>
          </p:cNvSpPr>
          <p:nvPr>
            <p:ph type="subTitle" idx="6"/>
          </p:nvPr>
        </p:nvSpPr>
        <p:spPr>
          <a:xfrm>
            <a:off x="1711469" y="3447946"/>
            <a:ext cx="262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8" name="Google Shape;178;p13"/>
          <p:cNvSpPr txBox="1">
            <a:spLocks noGrp="1"/>
          </p:cNvSpPr>
          <p:nvPr>
            <p:ph type="title" idx="7"/>
          </p:nvPr>
        </p:nvSpPr>
        <p:spPr>
          <a:xfrm>
            <a:off x="5749966" y="3090021"/>
            <a:ext cx="26238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13"/>
          <p:cNvSpPr txBox="1">
            <a:spLocks noGrp="1"/>
          </p:cNvSpPr>
          <p:nvPr>
            <p:ph type="subTitle" idx="8"/>
          </p:nvPr>
        </p:nvSpPr>
        <p:spPr>
          <a:xfrm>
            <a:off x="5749966" y="3447946"/>
            <a:ext cx="262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0" name="Google Shape;180;p13"/>
          <p:cNvSpPr txBox="1">
            <a:spLocks noGrp="1"/>
          </p:cNvSpPr>
          <p:nvPr>
            <p:ph type="title" idx="9" hasCustomPrompt="1"/>
          </p:nvPr>
        </p:nvSpPr>
        <p:spPr>
          <a:xfrm>
            <a:off x="855749" y="1718437"/>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13" hasCustomPrompt="1"/>
          </p:nvPr>
        </p:nvSpPr>
        <p:spPr>
          <a:xfrm>
            <a:off x="855749" y="3242437"/>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title" idx="14" hasCustomPrompt="1"/>
          </p:nvPr>
        </p:nvSpPr>
        <p:spPr>
          <a:xfrm>
            <a:off x="4898100" y="1718437"/>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title" idx="15" hasCustomPrompt="1"/>
          </p:nvPr>
        </p:nvSpPr>
        <p:spPr>
          <a:xfrm>
            <a:off x="4898100" y="3242437"/>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p:nvPr/>
        </p:nvSpPr>
        <p:spPr>
          <a:xfrm>
            <a:off x="-103625" y="4495875"/>
            <a:ext cx="9247682" cy="675378"/>
          </a:xfrm>
          <a:custGeom>
            <a:avLst/>
            <a:gdLst/>
            <a:ahLst/>
            <a:cxnLst/>
            <a:rect l="l" t="t" r="r" b="b"/>
            <a:pathLst>
              <a:path w="145301" h="24755" extrusionOk="0">
                <a:moveTo>
                  <a:pt x="125170" y="0"/>
                </a:moveTo>
                <a:lnTo>
                  <a:pt x="124258" y="21"/>
                </a:lnTo>
                <a:lnTo>
                  <a:pt x="123346" y="64"/>
                </a:lnTo>
                <a:lnTo>
                  <a:pt x="122413" y="106"/>
                </a:lnTo>
                <a:lnTo>
                  <a:pt x="121458" y="191"/>
                </a:lnTo>
                <a:lnTo>
                  <a:pt x="120483" y="255"/>
                </a:lnTo>
                <a:lnTo>
                  <a:pt x="119486" y="361"/>
                </a:lnTo>
                <a:lnTo>
                  <a:pt x="118489" y="467"/>
                </a:lnTo>
                <a:lnTo>
                  <a:pt x="117471" y="615"/>
                </a:lnTo>
                <a:lnTo>
                  <a:pt x="116431" y="764"/>
                </a:lnTo>
                <a:lnTo>
                  <a:pt x="115371" y="912"/>
                </a:lnTo>
                <a:lnTo>
                  <a:pt x="114289" y="1103"/>
                </a:lnTo>
                <a:lnTo>
                  <a:pt x="113207" y="1294"/>
                </a:lnTo>
                <a:lnTo>
                  <a:pt x="112083" y="1506"/>
                </a:lnTo>
                <a:lnTo>
                  <a:pt x="110937" y="1740"/>
                </a:lnTo>
                <a:lnTo>
                  <a:pt x="109771" y="1994"/>
                </a:lnTo>
                <a:lnTo>
                  <a:pt x="108583" y="2270"/>
                </a:lnTo>
                <a:lnTo>
                  <a:pt x="107374" y="2567"/>
                </a:lnTo>
                <a:lnTo>
                  <a:pt x="104892" y="3203"/>
                </a:lnTo>
                <a:lnTo>
                  <a:pt x="102283" y="3903"/>
                </a:lnTo>
                <a:lnTo>
                  <a:pt x="99589" y="4709"/>
                </a:lnTo>
                <a:lnTo>
                  <a:pt x="96768" y="5579"/>
                </a:lnTo>
                <a:lnTo>
                  <a:pt x="93841" y="6533"/>
                </a:lnTo>
                <a:lnTo>
                  <a:pt x="90765" y="7573"/>
                </a:lnTo>
                <a:lnTo>
                  <a:pt x="87583" y="8697"/>
                </a:lnTo>
                <a:lnTo>
                  <a:pt x="84274" y="9906"/>
                </a:lnTo>
                <a:lnTo>
                  <a:pt x="80817" y="11221"/>
                </a:lnTo>
                <a:lnTo>
                  <a:pt x="77211" y="12621"/>
                </a:lnTo>
                <a:lnTo>
                  <a:pt x="73457" y="14106"/>
                </a:lnTo>
                <a:lnTo>
                  <a:pt x="72460" y="14509"/>
                </a:lnTo>
                <a:lnTo>
                  <a:pt x="71484" y="14870"/>
                </a:lnTo>
                <a:lnTo>
                  <a:pt x="69532" y="15570"/>
                </a:lnTo>
                <a:lnTo>
                  <a:pt x="67602" y="16227"/>
                </a:lnTo>
                <a:lnTo>
                  <a:pt x="65693" y="16800"/>
                </a:lnTo>
                <a:lnTo>
                  <a:pt x="63805" y="17330"/>
                </a:lnTo>
                <a:lnTo>
                  <a:pt x="61939" y="17818"/>
                </a:lnTo>
                <a:lnTo>
                  <a:pt x="60072" y="18242"/>
                </a:lnTo>
                <a:lnTo>
                  <a:pt x="58248" y="18603"/>
                </a:lnTo>
                <a:lnTo>
                  <a:pt x="56445" y="18921"/>
                </a:lnTo>
                <a:lnTo>
                  <a:pt x="54663" y="19197"/>
                </a:lnTo>
                <a:lnTo>
                  <a:pt x="52881" y="19430"/>
                </a:lnTo>
                <a:lnTo>
                  <a:pt x="51142" y="19600"/>
                </a:lnTo>
                <a:lnTo>
                  <a:pt x="49424" y="19748"/>
                </a:lnTo>
                <a:lnTo>
                  <a:pt x="47727" y="19833"/>
                </a:lnTo>
                <a:lnTo>
                  <a:pt x="46051" y="19897"/>
                </a:lnTo>
                <a:lnTo>
                  <a:pt x="44418" y="19918"/>
                </a:lnTo>
                <a:lnTo>
                  <a:pt x="42785" y="19897"/>
                </a:lnTo>
                <a:lnTo>
                  <a:pt x="41194" y="19833"/>
                </a:lnTo>
                <a:lnTo>
                  <a:pt x="39624" y="19727"/>
                </a:lnTo>
                <a:lnTo>
                  <a:pt x="38076" y="19621"/>
                </a:lnTo>
                <a:lnTo>
                  <a:pt x="36548" y="19451"/>
                </a:lnTo>
                <a:lnTo>
                  <a:pt x="35042" y="19260"/>
                </a:lnTo>
                <a:lnTo>
                  <a:pt x="33579" y="19048"/>
                </a:lnTo>
                <a:lnTo>
                  <a:pt x="32136" y="18815"/>
                </a:lnTo>
                <a:lnTo>
                  <a:pt x="30736" y="18539"/>
                </a:lnTo>
                <a:lnTo>
                  <a:pt x="29336" y="18263"/>
                </a:lnTo>
                <a:lnTo>
                  <a:pt x="27979" y="17945"/>
                </a:lnTo>
                <a:lnTo>
                  <a:pt x="26664" y="17627"/>
                </a:lnTo>
                <a:lnTo>
                  <a:pt x="25370" y="17266"/>
                </a:lnTo>
                <a:lnTo>
                  <a:pt x="24097" y="16906"/>
                </a:lnTo>
                <a:lnTo>
                  <a:pt x="22846" y="16524"/>
                </a:lnTo>
                <a:lnTo>
                  <a:pt x="21637" y="16121"/>
                </a:lnTo>
                <a:lnTo>
                  <a:pt x="20470" y="15718"/>
                </a:lnTo>
                <a:lnTo>
                  <a:pt x="19325" y="15294"/>
                </a:lnTo>
                <a:lnTo>
                  <a:pt x="18200" y="14870"/>
                </a:lnTo>
                <a:lnTo>
                  <a:pt x="17119" y="14424"/>
                </a:lnTo>
                <a:lnTo>
                  <a:pt x="16079" y="13979"/>
                </a:lnTo>
                <a:lnTo>
                  <a:pt x="15061" y="13533"/>
                </a:lnTo>
                <a:lnTo>
                  <a:pt x="14085" y="13088"/>
                </a:lnTo>
                <a:lnTo>
                  <a:pt x="13131" y="12642"/>
                </a:lnTo>
                <a:lnTo>
                  <a:pt x="12219" y="12176"/>
                </a:lnTo>
                <a:lnTo>
                  <a:pt x="11328" y="11730"/>
                </a:lnTo>
                <a:lnTo>
                  <a:pt x="10479" y="11285"/>
                </a:lnTo>
                <a:lnTo>
                  <a:pt x="9673" y="10839"/>
                </a:lnTo>
                <a:lnTo>
                  <a:pt x="8167" y="9991"/>
                </a:lnTo>
                <a:lnTo>
                  <a:pt x="6788" y="9164"/>
                </a:lnTo>
                <a:lnTo>
                  <a:pt x="5579" y="8379"/>
                </a:lnTo>
                <a:lnTo>
                  <a:pt x="4498" y="7679"/>
                </a:lnTo>
                <a:lnTo>
                  <a:pt x="3586" y="7021"/>
                </a:lnTo>
                <a:lnTo>
                  <a:pt x="2843" y="6491"/>
                </a:lnTo>
                <a:lnTo>
                  <a:pt x="2249" y="6024"/>
                </a:lnTo>
                <a:lnTo>
                  <a:pt x="1825" y="5706"/>
                </a:lnTo>
                <a:lnTo>
                  <a:pt x="1464" y="5409"/>
                </a:lnTo>
                <a:lnTo>
                  <a:pt x="1" y="24754"/>
                </a:lnTo>
                <a:lnTo>
                  <a:pt x="145300" y="24754"/>
                </a:lnTo>
                <a:lnTo>
                  <a:pt x="145300" y="3691"/>
                </a:lnTo>
                <a:lnTo>
                  <a:pt x="143752" y="3139"/>
                </a:lnTo>
                <a:lnTo>
                  <a:pt x="142225" y="2630"/>
                </a:lnTo>
                <a:lnTo>
                  <a:pt x="140676" y="2164"/>
                </a:lnTo>
                <a:lnTo>
                  <a:pt x="139149" y="1740"/>
                </a:lnTo>
                <a:lnTo>
                  <a:pt x="137600" y="1337"/>
                </a:lnTo>
                <a:lnTo>
                  <a:pt x="136031" y="997"/>
                </a:lnTo>
                <a:lnTo>
                  <a:pt x="135246" y="849"/>
                </a:lnTo>
                <a:lnTo>
                  <a:pt x="134461" y="700"/>
                </a:lnTo>
                <a:lnTo>
                  <a:pt x="133655" y="573"/>
                </a:lnTo>
                <a:lnTo>
                  <a:pt x="132849" y="467"/>
                </a:lnTo>
                <a:lnTo>
                  <a:pt x="132022" y="361"/>
                </a:lnTo>
                <a:lnTo>
                  <a:pt x="131216" y="276"/>
                </a:lnTo>
                <a:lnTo>
                  <a:pt x="130388" y="191"/>
                </a:lnTo>
                <a:lnTo>
                  <a:pt x="129540" y="127"/>
                </a:lnTo>
                <a:lnTo>
                  <a:pt x="128692" y="64"/>
                </a:lnTo>
                <a:lnTo>
                  <a:pt x="127822" y="43"/>
                </a:lnTo>
                <a:lnTo>
                  <a:pt x="126952" y="21"/>
                </a:lnTo>
                <a:lnTo>
                  <a:pt x="126061" y="0"/>
                </a:lnTo>
                <a:close/>
              </a:path>
            </a:pathLst>
          </a:custGeom>
          <a:solidFill>
            <a:schemeClr val="accent1"/>
          </a:solidFill>
          <a:ln>
            <a:noFill/>
          </a:ln>
          <a:effectLst>
            <a:outerShdw blurRad="142875" dist="47625" dir="15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oogle Shape;185;p13"/>
          <p:cNvGrpSpPr/>
          <p:nvPr/>
        </p:nvGrpSpPr>
        <p:grpSpPr>
          <a:xfrm rot="5400000">
            <a:off x="121825" y="392039"/>
            <a:ext cx="600300" cy="143100"/>
            <a:chOff x="2985700" y="316300"/>
            <a:chExt cx="600300" cy="143100"/>
          </a:xfrm>
        </p:grpSpPr>
        <p:sp>
          <p:nvSpPr>
            <p:cNvPr id="186" name="Google Shape;186;p13"/>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3"/>
          <p:cNvSpPr/>
          <p:nvPr/>
        </p:nvSpPr>
        <p:spPr>
          <a:xfrm rot="10800000">
            <a:off x="3916500" y="21345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13"/>
          <p:cNvSpPr/>
          <p:nvPr/>
        </p:nvSpPr>
        <p:spPr>
          <a:xfrm>
            <a:off x="1724100" y="472025"/>
            <a:ext cx="5695800" cy="5187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2"/>
        <p:cNvGrpSpPr/>
        <p:nvPr/>
      </p:nvGrpSpPr>
      <p:grpSpPr>
        <a:xfrm>
          <a:off x="0" y="0"/>
          <a:ext cx="0" cy="0"/>
          <a:chOff x="0" y="0"/>
          <a:chExt cx="0" cy="0"/>
        </a:xfrm>
      </p:grpSpPr>
      <p:sp>
        <p:nvSpPr>
          <p:cNvPr id="283" name="Google Shape;283;p20"/>
          <p:cNvSpPr/>
          <p:nvPr/>
        </p:nvSpPr>
        <p:spPr>
          <a:xfrm>
            <a:off x="1724100" y="472025"/>
            <a:ext cx="5695800" cy="5187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20"/>
          <p:cNvSpPr txBox="1">
            <a:spLocks noGrp="1"/>
          </p:cNvSpPr>
          <p:nvPr>
            <p:ph type="title"/>
          </p:nvPr>
        </p:nvSpPr>
        <p:spPr>
          <a:xfrm>
            <a:off x="720000" y="445025"/>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20"/>
          <p:cNvSpPr txBox="1">
            <a:spLocks noGrp="1"/>
          </p:cNvSpPr>
          <p:nvPr>
            <p:ph type="title" idx="2"/>
          </p:nvPr>
        </p:nvSpPr>
        <p:spPr>
          <a:xfrm>
            <a:off x="820332" y="2673677"/>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6" name="Google Shape;286;p20"/>
          <p:cNvSpPr txBox="1">
            <a:spLocks noGrp="1"/>
          </p:cNvSpPr>
          <p:nvPr>
            <p:ph type="subTitle" idx="1"/>
          </p:nvPr>
        </p:nvSpPr>
        <p:spPr>
          <a:xfrm>
            <a:off x="719232" y="3067852"/>
            <a:ext cx="23775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87" name="Google Shape;287;p20"/>
          <p:cNvSpPr txBox="1">
            <a:spLocks noGrp="1"/>
          </p:cNvSpPr>
          <p:nvPr>
            <p:ph type="title" idx="3"/>
          </p:nvPr>
        </p:nvSpPr>
        <p:spPr>
          <a:xfrm>
            <a:off x="3491487" y="2673677"/>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8" name="Google Shape;288;p20"/>
          <p:cNvSpPr txBox="1">
            <a:spLocks noGrp="1"/>
          </p:cNvSpPr>
          <p:nvPr>
            <p:ph type="subTitle" idx="4"/>
          </p:nvPr>
        </p:nvSpPr>
        <p:spPr>
          <a:xfrm>
            <a:off x="3390387" y="3067852"/>
            <a:ext cx="23775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89" name="Google Shape;289;p20"/>
          <p:cNvSpPr txBox="1">
            <a:spLocks noGrp="1"/>
          </p:cNvSpPr>
          <p:nvPr>
            <p:ph type="title" idx="5"/>
          </p:nvPr>
        </p:nvSpPr>
        <p:spPr>
          <a:xfrm>
            <a:off x="6162643" y="2673677"/>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Cabin"/>
                <a:ea typeface="Cabin"/>
                <a:cs typeface="Cabin"/>
                <a:sym typeface="Cabi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0" name="Google Shape;290;p20"/>
          <p:cNvSpPr txBox="1">
            <a:spLocks noGrp="1"/>
          </p:cNvSpPr>
          <p:nvPr>
            <p:ph type="subTitle" idx="6"/>
          </p:nvPr>
        </p:nvSpPr>
        <p:spPr>
          <a:xfrm>
            <a:off x="6061543" y="3067852"/>
            <a:ext cx="23775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91" name="Google Shape;291;p20"/>
          <p:cNvSpPr/>
          <p:nvPr/>
        </p:nvSpPr>
        <p:spPr>
          <a:xfrm rot="5400000">
            <a:off x="8039045" y="3968458"/>
            <a:ext cx="1730426" cy="671107"/>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dir="14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rot="5400000">
            <a:off x="8205684" y="4178439"/>
            <a:ext cx="1447097" cy="538848"/>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dir="14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flipH="1">
            <a:off x="-160720" y="-123825"/>
            <a:ext cx="1964056" cy="921221"/>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4762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flipH="1">
            <a:off x="-163225" y="-67330"/>
            <a:ext cx="1642510" cy="739682"/>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4762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20"/>
          <p:cNvPicPr preferRelativeResize="0"/>
          <p:nvPr/>
        </p:nvPicPr>
        <p:blipFill rotWithShape="1">
          <a:blip r:embed="rId2">
            <a:alphaModFix amt="40000"/>
          </a:blip>
          <a:srcRect l="39" t="27172" r="881" b="40034"/>
          <a:stretch/>
        </p:blipFill>
        <p:spPr>
          <a:xfrm flipH="1">
            <a:off x="1" y="4224025"/>
            <a:ext cx="9208549" cy="919475"/>
          </a:xfrm>
          <a:prstGeom prst="rect">
            <a:avLst/>
          </a:prstGeom>
          <a:noFill/>
          <a:ln>
            <a:noFill/>
          </a:ln>
        </p:spPr>
      </p:pic>
      <p:sp>
        <p:nvSpPr>
          <p:cNvPr id="296" name="Google Shape;296;p20"/>
          <p:cNvSpPr/>
          <p:nvPr/>
        </p:nvSpPr>
        <p:spPr>
          <a:xfrm rot="-5400000" flipH="1">
            <a:off x="8116262" y="80540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7" name="Google Shape;297;p20"/>
          <p:cNvGrpSpPr/>
          <p:nvPr/>
        </p:nvGrpSpPr>
        <p:grpSpPr>
          <a:xfrm rot="-5400000" flipH="1">
            <a:off x="43237" y="4618164"/>
            <a:ext cx="600300" cy="143100"/>
            <a:chOff x="2985700" y="316300"/>
            <a:chExt cx="600300" cy="143100"/>
          </a:xfrm>
        </p:grpSpPr>
        <p:sp>
          <p:nvSpPr>
            <p:cNvPr id="298" name="Google Shape;298;p20"/>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9"/>
        <p:cNvGrpSpPr/>
        <p:nvPr/>
      </p:nvGrpSpPr>
      <p:grpSpPr>
        <a:xfrm>
          <a:off x="0" y="0"/>
          <a:ext cx="0" cy="0"/>
          <a:chOff x="0" y="0"/>
          <a:chExt cx="0" cy="0"/>
        </a:xfrm>
      </p:grpSpPr>
      <p:grpSp>
        <p:nvGrpSpPr>
          <p:cNvPr id="400" name="Google Shape;400;p25"/>
          <p:cNvGrpSpPr/>
          <p:nvPr/>
        </p:nvGrpSpPr>
        <p:grpSpPr>
          <a:xfrm rot="-5400000" flipH="1">
            <a:off x="4218291" y="228890"/>
            <a:ext cx="779280" cy="9215261"/>
            <a:chOff x="4159264" y="-6535"/>
            <a:chExt cx="1096805" cy="5154237"/>
          </a:xfrm>
        </p:grpSpPr>
        <p:sp>
          <p:nvSpPr>
            <p:cNvPr id="401" name="Google Shape;401;p25"/>
            <p:cNvSpPr/>
            <p:nvPr/>
          </p:nvSpPr>
          <p:spPr>
            <a:xfrm rot="5400000" flipH="1">
              <a:off x="2046057" y="2109009"/>
              <a:ext cx="5151899" cy="925486"/>
            </a:xfrm>
            <a:custGeom>
              <a:avLst/>
              <a:gdLst/>
              <a:ahLst/>
              <a:cxnLst/>
              <a:rect l="l" t="t" r="r" b="b"/>
              <a:pathLst>
                <a:path w="56836" h="32622" extrusionOk="0">
                  <a:moveTo>
                    <a:pt x="56836" y="1"/>
                  </a:moveTo>
                  <a:lnTo>
                    <a:pt x="0" y="1458"/>
                  </a:lnTo>
                  <a:lnTo>
                    <a:pt x="0" y="5493"/>
                  </a:lnTo>
                  <a:lnTo>
                    <a:pt x="478" y="5446"/>
                  </a:lnTo>
                  <a:lnTo>
                    <a:pt x="1027" y="5446"/>
                  </a:lnTo>
                  <a:lnTo>
                    <a:pt x="1815" y="5470"/>
                  </a:lnTo>
                  <a:lnTo>
                    <a:pt x="2771" y="5541"/>
                  </a:lnTo>
                  <a:lnTo>
                    <a:pt x="3344" y="5613"/>
                  </a:lnTo>
                  <a:lnTo>
                    <a:pt x="3917" y="5708"/>
                  </a:lnTo>
                  <a:lnTo>
                    <a:pt x="4562" y="5804"/>
                  </a:lnTo>
                  <a:lnTo>
                    <a:pt x="5230" y="5947"/>
                  </a:lnTo>
                  <a:lnTo>
                    <a:pt x="5947" y="6114"/>
                  </a:lnTo>
                  <a:lnTo>
                    <a:pt x="6687" y="6305"/>
                  </a:lnTo>
                  <a:lnTo>
                    <a:pt x="7475" y="6544"/>
                  </a:lnTo>
                  <a:lnTo>
                    <a:pt x="8287" y="6807"/>
                  </a:lnTo>
                  <a:lnTo>
                    <a:pt x="9123" y="7117"/>
                  </a:lnTo>
                  <a:lnTo>
                    <a:pt x="10006" y="7476"/>
                  </a:lnTo>
                  <a:lnTo>
                    <a:pt x="10914" y="7882"/>
                  </a:lnTo>
                  <a:lnTo>
                    <a:pt x="11821" y="8335"/>
                  </a:lnTo>
                  <a:lnTo>
                    <a:pt x="12776" y="8813"/>
                  </a:lnTo>
                  <a:lnTo>
                    <a:pt x="13755" y="9386"/>
                  </a:lnTo>
                  <a:lnTo>
                    <a:pt x="14735" y="9983"/>
                  </a:lnTo>
                  <a:lnTo>
                    <a:pt x="15761" y="10652"/>
                  </a:lnTo>
                  <a:lnTo>
                    <a:pt x="16788" y="11368"/>
                  </a:lnTo>
                  <a:lnTo>
                    <a:pt x="17815" y="12156"/>
                  </a:lnTo>
                  <a:lnTo>
                    <a:pt x="18890" y="13016"/>
                  </a:lnTo>
                  <a:lnTo>
                    <a:pt x="19940" y="13947"/>
                  </a:lnTo>
                  <a:lnTo>
                    <a:pt x="21039" y="14950"/>
                  </a:lnTo>
                  <a:lnTo>
                    <a:pt x="22114" y="16025"/>
                  </a:lnTo>
                  <a:lnTo>
                    <a:pt x="25982" y="19965"/>
                  </a:lnTo>
                  <a:lnTo>
                    <a:pt x="27916" y="21923"/>
                  </a:lnTo>
                  <a:lnTo>
                    <a:pt x="28896" y="22854"/>
                  </a:lnTo>
                  <a:lnTo>
                    <a:pt x="29875" y="23786"/>
                  </a:lnTo>
                  <a:lnTo>
                    <a:pt x="30878" y="24693"/>
                  </a:lnTo>
                  <a:lnTo>
                    <a:pt x="31881" y="25577"/>
                  </a:lnTo>
                  <a:lnTo>
                    <a:pt x="32884" y="26413"/>
                  </a:lnTo>
                  <a:lnTo>
                    <a:pt x="33887" y="27225"/>
                  </a:lnTo>
                  <a:lnTo>
                    <a:pt x="34913" y="27989"/>
                  </a:lnTo>
                  <a:lnTo>
                    <a:pt x="35940" y="28729"/>
                  </a:lnTo>
                  <a:lnTo>
                    <a:pt x="36967" y="29398"/>
                  </a:lnTo>
                  <a:lnTo>
                    <a:pt x="38018" y="30019"/>
                  </a:lnTo>
                  <a:lnTo>
                    <a:pt x="38567" y="30305"/>
                  </a:lnTo>
                  <a:lnTo>
                    <a:pt x="39092" y="30592"/>
                  </a:lnTo>
                  <a:lnTo>
                    <a:pt x="39618" y="30854"/>
                  </a:lnTo>
                  <a:lnTo>
                    <a:pt x="40167" y="31093"/>
                  </a:lnTo>
                  <a:lnTo>
                    <a:pt x="40716" y="31332"/>
                  </a:lnTo>
                  <a:lnTo>
                    <a:pt x="41242" y="31547"/>
                  </a:lnTo>
                  <a:lnTo>
                    <a:pt x="41791" y="31738"/>
                  </a:lnTo>
                  <a:lnTo>
                    <a:pt x="42340" y="31905"/>
                  </a:lnTo>
                  <a:lnTo>
                    <a:pt x="42913" y="32072"/>
                  </a:lnTo>
                  <a:lnTo>
                    <a:pt x="43463" y="32216"/>
                  </a:lnTo>
                  <a:lnTo>
                    <a:pt x="44036" y="32335"/>
                  </a:lnTo>
                  <a:lnTo>
                    <a:pt x="44585" y="32430"/>
                  </a:lnTo>
                  <a:lnTo>
                    <a:pt x="45158" y="32502"/>
                  </a:lnTo>
                  <a:lnTo>
                    <a:pt x="45731" y="32574"/>
                  </a:lnTo>
                  <a:lnTo>
                    <a:pt x="46304" y="32598"/>
                  </a:lnTo>
                  <a:lnTo>
                    <a:pt x="46901" y="32622"/>
                  </a:lnTo>
                  <a:lnTo>
                    <a:pt x="47474" y="32622"/>
                  </a:lnTo>
                  <a:lnTo>
                    <a:pt x="48071" y="32574"/>
                  </a:lnTo>
                  <a:lnTo>
                    <a:pt x="48668" y="32526"/>
                  </a:lnTo>
                  <a:lnTo>
                    <a:pt x="49265" y="32454"/>
                  </a:lnTo>
                  <a:lnTo>
                    <a:pt x="49862" y="32359"/>
                  </a:lnTo>
                  <a:lnTo>
                    <a:pt x="50483" y="32216"/>
                  </a:lnTo>
                  <a:lnTo>
                    <a:pt x="51104" y="32072"/>
                  </a:lnTo>
                  <a:lnTo>
                    <a:pt x="51701" y="31905"/>
                  </a:lnTo>
                  <a:lnTo>
                    <a:pt x="52322" y="31690"/>
                  </a:lnTo>
                  <a:lnTo>
                    <a:pt x="52967" y="31451"/>
                  </a:lnTo>
                  <a:lnTo>
                    <a:pt x="53588" y="31213"/>
                  </a:lnTo>
                  <a:lnTo>
                    <a:pt x="54233" y="30926"/>
                  </a:lnTo>
                  <a:lnTo>
                    <a:pt x="54877" y="30592"/>
                  </a:lnTo>
                  <a:lnTo>
                    <a:pt x="55522" y="30257"/>
                  </a:lnTo>
                  <a:lnTo>
                    <a:pt x="56167" y="29875"/>
                  </a:lnTo>
                  <a:lnTo>
                    <a:pt x="56836" y="29493"/>
                  </a:lnTo>
                  <a:lnTo>
                    <a:pt x="56836" y="1"/>
                  </a:lnTo>
                  <a:close/>
                </a:path>
              </a:pathLst>
            </a:custGeom>
            <a:solidFill>
              <a:schemeClr val="accent1"/>
            </a:solidFill>
            <a:ln>
              <a:noFill/>
            </a:ln>
            <a:effectLst>
              <a:outerShdw blurRad="142875" dist="47625" dir="17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4973169" y="-6535"/>
              <a:ext cx="282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25"/>
          <p:cNvSpPr/>
          <p:nvPr/>
        </p:nvSpPr>
        <p:spPr>
          <a:xfrm rot="10800000" flipH="1">
            <a:off x="232816" y="478980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4" name="Google Shape;404;p25"/>
          <p:cNvSpPr/>
          <p:nvPr/>
        </p:nvSpPr>
        <p:spPr>
          <a:xfrm flipH="1">
            <a:off x="-149050" y="-161875"/>
            <a:ext cx="2502624" cy="970587"/>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76200" dir="35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flipH="1">
            <a:off x="-152230" y="-102353"/>
            <a:ext cx="2092885" cy="779332"/>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66675" dir="35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06"/>
        <p:cNvGrpSpPr/>
        <p:nvPr/>
      </p:nvGrpSpPr>
      <p:grpSpPr>
        <a:xfrm>
          <a:off x="0" y="0"/>
          <a:ext cx="0" cy="0"/>
          <a:chOff x="0" y="0"/>
          <a:chExt cx="0" cy="0"/>
        </a:xfrm>
      </p:grpSpPr>
      <p:grpSp>
        <p:nvGrpSpPr>
          <p:cNvPr id="407" name="Google Shape;407;p26"/>
          <p:cNvGrpSpPr/>
          <p:nvPr/>
        </p:nvGrpSpPr>
        <p:grpSpPr>
          <a:xfrm rot="5400000">
            <a:off x="4199734" y="247480"/>
            <a:ext cx="742428" cy="9141555"/>
            <a:chOff x="4159264" y="-6535"/>
            <a:chExt cx="1096805" cy="5154237"/>
          </a:xfrm>
        </p:grpSpPr>
        <p:sp>
          <p:nvSpPr>
            <p:cNvPr id="408" name="Google Shape;408;p26"/>
            <p:cNvSpPr/>
            <p:nvPr/>
          </p:nvSpPr>
          <p:spPr>
            <a:xfrm rot="5400000" flipH="1">
              <a:off x="2046057" y="2109009"/>
              <a:ext cx="5151899" cy="925486"/>
            </a:xfrm>
            <a:custGeom>
              <a:avLst/>
              <a:gdLst/>
              <a:ahLst/>
              <a:cxnLst/>
              <a:rect l="l" t="t" r="r" b="b"/>
              <a:pathLst>
                <a:path w="56836" h="32622" extrusionOk="0">
                  <a:moveTo>
                    <a:pt x="56836" y="1"/>
                  </a:moveTo>
                  <a:lnTo>
                    <a:pt x="0" y="1458"/>
                  </a:lnTo>
                  <a:lnTo>
                    <a:pt x="0" y="5493"/>
                  </a:lnTo>
                  <a:lnTo>
                    <a:pt x="478" y="5446"/>
                  </a:lnTo>
                  <a:lnTo>
                    <a:pt x="1027" y="5446"/>
                  </a:lnTo>
                  <a:lnTo>
                    <a:pt x="1815" y="5470"/>
                  </a:lnTo>
                  <a:lnTo>
                    <a:pt x="2771" y="5541"/>
                  </a:lnTo>
                  <a:lnTo>
                    <a:pt x="3344" y="5613"/>
                  </a:lnTo>
                  <a:lnTo>
                    <a:pt x="3917" y="5708"/>
                  </a:lnTo>
                  <a:lnTo>
                    <a:pt x="4562" y="5804"/>
                  </a:lnTo>
                  <a:lnTo>
                    <a:pt x="5230" y="5947"/>
                  </a:lnTo>
                  <a:lnTo>
                    <a:pt x="5947" y="6114"/>
                  </a:lnTo>
                  <a:lnTo>
                    <a:pt x="6687" y="6305"/>
                  </a:lnTo>
                  <a:lnTo>
                    <a:pt x="7475" y="6544"/>
                  </a:lnTo>
                  <a:lnTo>
                    <a:pt x="8287" y="6807"/>
                  </a:lnTo>
                  <a:lnTo>
                    <a:pt x="9123" y="7117"/>
                  </a:lnTo>
                  <a:lnTo>
                    <a:pt x="10006" y="7476"/>
                  </a:lnTo>
                  <a:lnTo>
                    <a:pt x="10914" y="7882"/>
                  </a:lnTo>
                  <a:lnTo>
                    <a:pt x="11821" y="8335"/>
                  </a:lnTo>
                  <a:lnTo>
                    <a:pt x="12776" y="8813"/>
                  </a:lnTo>
                  <a:lnTo>
                    <a:pt x="13755" y="9386"/>
                  </a:lnTo>
                  <a:lnTo>
                    <a:pt x="14735" y="9983"/>
                  </a:lnTo>
                  <a:lnTo>
                    <a:pt x="15761" y="10652"/>
                  </a:lnTo>
                  <a:lnTo>
                    <a:pt x="16788" y="11368"/>
                  </a:lnTo>
                  <a:lnTo>
                    <a:pt x="17815" y="12156"/>
                  </a:lnTo>
                  <a:lnTo>
                    <a:pt x="18890" y="13016"/>
                  </a:lnTo>
                  <a:lnTo>
                    <a:pt x="19940" y="13947"/>
                  </a:lnTo>
                  <a:lnTo>
                    <a:pt x="21039" y="14950"/>
                  </a:lnTo>
                  <a:lnTo>
                    <a:pt x="22114" y="16025"/>
                  </a:lnTo>
                  <a:lnTo>
                    <a:pt x="25982" y="19965"/>
                  </a:lnTo>
                  <a:lnTo>
                    <a:pt x="27916" y="21923"/>
                  </a:lnTo>
                  <a:lnTo>
                    <a:pt x="28896" y="22854"/>
                  </a:lnTo>
                  <a:lnTo>
                    <a:pt x="29875" y="23786"/>
                  </a:lnTo>
                  <a:lnTo>
                    <a:pt x="30878" y="24693"/>
                  </a:lnTo>
                  <a:lnTo>
                    <a:pt x="31881" y="25577"/>
                  </a:lnTo>
                  <a:lnTo>
                    <a:pt x="32884" y="26413"/>
                  </a:lnTo>
                  <a:lnTo>
                    <a:pt x="33887" y="27225"/>
                  </a:lnTo>
                  <a:lnTo>
                    <a:pt x="34913" y="27989"/>
                  </a:lnTo>
                  <a:lnTo>
                    <a:pt x="35940" y="28729"/>
                  </a:lnTo>
                  <a:lnTo>
                    <a:pt x="36967" y="29398"/>
                  </a:lnTo>
                  <a:lnTo>
                    <a:pt x="38018" y="30019"/>
                  </a:lnTo>
                  <a:lnTo>
                    <a:pt x="38567" y="30305"/>
                  </a:lnTo>
                  <a:lnTo>
                    <a:pt x="39092" y="30592"/>
                  </a:lnTo>
                  <a:lnTo>
                    <a:pt x="39618" y="30854"/>
                  </a:lnTo>
                  <a:lnTo>
                    <a:pt x="40167" y="31093"/>
                  </a:lnTo>
                  <a:lnTo>
                    <a:pt x="40716" y="31332"/>
                  </a:lnTo>
                  <a:lnTo>
                    <a:pt x="41242" y="31547"/>
                  </a:lnTo>
                  <a:lnTo>
                    <a:pt x="41791" y="31738"/>
                  </a:lnTo>
                  <a:lnTo>
                    <a:pt x="42340" y="31905"/>
                  </a:lnTo>
                  <a:lnTo>
                    <a:pt x="42913" y="32072"/>
                  </a:lnTo>
                  <a:lnTo>
                    <a:pt x="43463" y="32216"/>
                  </a:lnTo>
                  <a:lnTo>
                    <a:pt x="44036" y="32335"/>
                  </a:lnTo>
                  <a:lnTo>
                    <a:pt x="44585" y="32430"/>
                  </a:lnTo>
                  <a:lnTo>
                    <a:pt x="45158" y="32502"/>
                  </a:lnTo>
                  <a:lnTo>
                    <a:pt x="45731" y="32574"/>
                  </a:lnTo>
                  <a:lnTo>
                    <a:pt x="46304" y="32598"/>
                  </a:lnTo>
                  <a:lnTo>
                    <a:pt x="46901" y="32622"/>
                  </a:lnTo>
                  <a:lnTo>
                    <a:pt x="47474" y="32622"/>
                  </a:lnTo>
                  <a:lnTo>
                    <a:pt x="48071" y="32574"/>
                  </a:lnTo>
                  <a:lnTo>
                    <a:pt x="48668" y="32526"/>
                  </a:lnTo>
                  <a:lnTo>
                    <a:pt x="49265" y="32454"/>
                  </a:lnTo>
                  <a:lnTo>
                    <a:pt x="49862" y="32359"/>
                  </a:lnTo>
                  <a:lnTo>
                    <a:pt x="50483" y="32216"/>
                  </a:lnTo>
                  <a:lnTo>
                    <a:pt x="51104" y="32072"/>
                  </a:lnTo>
                  <a:lnTo>
                    <a:pt x="51701" y="31905"/>
                  </a:lnTo>
                  <a:lnTo>
                    <a:pt x="52322" y="31690"/>
                  </a:lnTo>
                  <a:lnTo>
                    <a:pt x="52967" y="31451"/>
                  </a:lnTo>
                  <a:lnTo>
                    <a:pt x="53588" y="31213"/>
                  </a:lnTo>
                  <a:lnTo>
                    <a:pt x="54233" y="30926"/>
                  </a:lnTo>
                  <a:lnTo>
                    <a:pt x="54877" y="30592"/>
                  </a:lnTo>
                  <a:lnTo>
                    <a:pt x="55522" y="30257"/>
                  </a:lnTo>
                  <a:lnTo>
                    <a:pt x="56167" y="29875"/>
                  </a:lnTo>
                  <a:lnTo>
                    <a:pt x="56836" y="29493"/>
                  </a:lnTo>
                  <a:lnTo>
                    <a:pt x="56836" y="1"/>
                  </a:lnTo>
                  <a:close/>
                </a:path>
              </a:pathLst>
            </a:custGeom>
            <a:solidFill>
              <a:schemeClr val="accent1"/>
            </a:solidFill>
            <a:ln>
              <a:noFill/>
            </a:ln>
            <a:effectLst>
              <a:outerShdw blurRad="142875" dist="47625" dir="17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4973169" y="-6535"/>
              <a:ext cx="282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26"/>
          <p:cNvSpPr/>
          <p:nvPr/>
        </p:nvSpPr>
        <p:spPr>
          <a:xfrm rot="10800000">
            <a:off x="7598200" y="4789800"/>
            <a:ext cx="1311000" cy="1455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1" name="Google Shape;411;p26"/>
          <p:cNvSpPr/>
          <p:nvPr/>
        </p:nvSpPr>
        <p:spPr>
          <a:xfrm>
            <a:off x="7200160" y="-161875"/>
            <a:ext cx="2502624" cy="970587"/>
          </a:xfrm>
          <a:custGeom>
            <a:avLst/>
            <a:gdLst/>
            <a:ahLst/>
            <a:cxnLst/>
            <a:rect l="l" t="t" r="r" b="b"/>
            <a:pathLst>
              <a:path w="35655" h="13828" extrusionOk="0">
                <a:moveTo>
                  <a:pt x="35654" y="1"/>
                </a:moveTo>
                <a:lnTo>
                  <a:pt x="1" y="980"/>
                </a:lnTo>
                <a:lnTo>
                  <a:pt x="97" y="1195"/>
                </a:lnTo>
                <a:lnTo>
                  <a:pt x="407" y="1816"/>
                </a:lnTo>
                <a:lnTo>
                  <a:pt x="646" y="2245"/>
                </a:lnTo>
                <a:lnTo>
                  <a:pt x="932" y="2771"/>
                </a:lnTo>
                <a:lnTo>
                  <a:pt x="1291" y="3320"/>
                </a:lnTo>
                <a:lnTo>
                  <a:pt x="1696" y="3941"/>
                </a:lnTo>
                <a:lnTo>
                  <a:pt x="2174" y="4610"/>
                </a:lnTo>
                <a:lnTo>
                  <a:pt x="2723" y="5302"/>
                </a:lnTo>
                <a:lnTo>
                  <a:pt x="3344" y="6042"/>
                </a:lnTo>
                <a:lnTo>
                  <a:pt x="4037" y="6783"/>
                </a:lnTo>
                <a:lnTo>
                  <a:pt x="4801" y="7523"/>
                </a:lnTo>
                <a:lnTo>
                  <a:pt x="5613" y="8287"/>
                </a:lnTo>
                <a:lnTo>
                  <a:pt x="6067" y="8645"/>
                </a:lnTo>
                <a:lnTo>
                  <a:pt x="6544" y="9027"/>
                </a:lnTo>
                <a:lnTo>
                  <a:pt x="7022" y="9386"/>
                </a:lnTo>
                <a:lnTo>
                  <a:pt x="7523" y="9744"/>
                </a:lnTo>
                <a:lnTo>
                  <a:pt x="8049" y="10078"/>
                </a:lnTo>
                <a:lnTo>
                  <a:pt x="8598" y="10436"/>
                </a:lnTo>
                <a:lnTo>
                  <a:pt x="9147" y="10747"/>
                </a:lnTo>
                <a:lnTo>
                  <a:pt x="9744" y="11081"/>
                </a:lnTo>
                <a:lnTo>
                  <a:pt x="10341" y="11392"/>
                </a:lnTo>
                <a:lnTo>
                  <a:pt x="10986" y="11678"/>
                </a:lnTo>
                <a:lnTo>
                  <a:pt x="11631" y="11965"/>
                </a:lnTo>
                <a:lnTo>
                  <a:pt x="12299" y="12227"/>
                </a:lnTo>
                <a:lnTo>
                  <a:pt x="12992" y="12490"/>
                </a:lnTo>
                <a:lnTo>
                  <a:pt x="13708" y="12705"/>
                </a:lnTo>
                <a:lnTo>
                  <a:pt x="14449" y="12920"/>
                </a:lnTo>
                <a:lnTo>
                  <a:pt x="15213" y="13111"/>
                </a:lnTo>
                <a:lnTo>
                  <a:pt x="16001" y="13302"/>
                </a:lnTo>
                <a:lnTo>
                  <a:pt x="16813" y="13445"/>
                </a:lnTo>
                <a:lnTo>
                  <a:pt x="17625" y="13565"/>
                </a:lnTo>
                <a:lnTo>
                  <a:pt x="18484" y="13684"/>
                </a:lnTo>
                <a:lnTo>
                  <a:pt x="19368" y="13756"/>
                </a:lnTo>
                <a:lnTo>
                  <a:pt x="20275" y="13804"/>
                </a:lnTo>
                <a:lnTo>
                  <a:pt x="21207" y="13827"/>
                </a:lnTo>
                <a:lnTo>
                  <a:pt x="22162" y="13827"/>
                </a:lnTo>
                <a:lnTo>
                  <a:pt x="23141" y="13804"/>
                </a:lnTo>
                <a:lnTo>
                  <a:pt x="24144" y="13732"/>
                </a:lnTo>
                <a:lnTo>
                  <a:pt x="25171" y="13636"/>
                </a:lnTo>
                <a:lnTo>
                  <a:pt x="26222" y="13493"/>
                </a:lnTo>
                <a:lnTo>
                  <a:pt x="27320" y="13326"/>
                </a:lnTo>
                <a:lnTo>
                  <a:pt x="28419" y="13135"/>
                </a:lnTo>
                <a:lnTo>
                  <a:pt x="29565" y="12896"/>
                </a:lnTo>
                <a:lnTo>
                  <a:pt x="30735" y="12610"/>
                </a:lnTo>
                <a:lnTo>
                  <a:pt x="31905" y="12299"/>
                </a:lnTo>
                <a:lnTo>
                  <a:pt x="33123" y="11941"/>
                </a:lnTo>
                <a:lnTo>
                  <a:pt x="34389" y="11535"/>
                </a:lnTo>
                <a:lnTo>
                  <a:pt x="35654" y="11105"/>
                </a:lnTo>
                <a:lnTo>
                  <a:pt x="35654" y="1"/>
                </a:lnTo>
                <a:close/>
              </a:path>
            </a:pathLst>
          </a:custGeom>
          <a:solidFill>
            <a:schemeClr val="accent1"/>
          </a:solidFill>
          <a:ln>
            <a:noFill/>
          </a:ln>
          <a:effectLst>
            <a:outerShdw blurRad="142875" dist="76200"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7613080" y="-102353"/>
            <a:ext cx="2092885" cy="779332"/>
          </a:xfrm>
          <a:custGeom>
            <a:avLst/>
            <a:gdLst/>
            <a:ahLst/>
            <a:cxnLst/>
            <a:rect l="l" t="t" r="r" b="b"/>
            <a:pathLst>
              <a:path w="38543" h="14353" extrusionOk="0">
                <a:moveTo>
                  <a:pt x="38543" y="1"/>
                </a:moveTo>
                <a:lnTo>
                  <a:pt x="0" y="1027"/>
                </a:lnTo>
                <a:lnTo>
                  <a:pt x="96" y="1242"/>
                </a:lnTo>
                <a:lnTo>
                  <a:pt x="430" y="1887"/>
                </a:lnTo>
                <a:lnTo>
                  <a:pt x="693" y="2341"/>
                </a:lnTo>
                <a:lnTo>
                  <a:pt x="1003" y="2866"/>
                </a:lnTo>
                <a:lnTo>
                  <a:pt x="1385" y="3463"/>
                </a:lnTo>
                <a:lnTo>
                  <a:pt x="1839" y="4108"/>
                </a:lnTo>
                <a:lnTo>
                  <a:pt x="2364" y="4777"/>
                </a:lnTo>
                <a:lnTo>
                  <a:pt x="2961" y="5517"/>
                </a:lnTo>
                <a:lnTo>
                  <a:pt x="3630" y="6257"/>
                </a:lnTo>
                <a:lnTo>
                  <a:pt x="4370" y="7045"/>
                </a:lnTo>
                <a:lnTo>
                  <a:pt x="5182" y="7809"/>
                </a:lnTo>
                <a:lnTo>
                  <a:pt x="5636" y="8215"/>
                </a:lnTo>
                <a:lnTo>
                  <a:pt x="6090" y="8597"/>
                </a:lnTo>
                <a:lnTo>
                  <a:pt x="6567" y="8980"/>
                </a:lnTo>
                <a:lnTo>
                  <a:pt x="7069" y="9362"/>
                </a:lnTo>
                <a:lnTo>
                  <a:pt x="7594" y="9744"/>
                </a:lnTo>
                <a:lnTo>
                  <a:pt x="8143" y="10102"/>
                </a:lnTo>
                <a:lnTo>
                  <a:pt x="8693" y="10460"/>
                </a:lnTo>
                <a:lnTo>
                  <a:pt x="9290" y="10818"/>
                </a:lnTo>
                <a:lnTo>
                  <a:pt x="9910" y="11177"/>
                </a:lnTo>
                <a:lnTo>
                  <a:pt x="10531" y="11511"/>
                </a:lnTo>
                <a:lnTo>
                  <a:pt x="11200" y="11821"/>
                </a:lnTo>
                <a:lnTo>
                  <a:pt x="11869" y="12132"/>
                </a:lnTo>
                <a:lnTo>
                  <a:pt x="12561" y="12418"/>
                </a:lnTo>
                <a:lnTo>
                  <a:pt x="13302" y="12705"/>
                </a:lnTo>
                <a:lnTo>
                  <a:pt x="14042" y="12968"/>
                </a:lnTo>
                <a:lnTo>
                  <a:pt x="14830" y="13206"/>
                </a:lnTo>
                <a:lnTo>
                  <a:pt x="15618" y="13421"/>
                </a:lnTo>
                <a:lnTo>
                  <a:pt x="16454" y="13612"/>
                </a:lnTo>
                <a:lnTo>
                  <a:pt x="17290" y="13803"/>
                </a:lnTo>
                <a:lnTo>
                  <a:pt x="18173" y="13971"/>
                </a:lnTo>
                <a:lnTo>
                  <a:pt x="19057" y="14090"/>
                </a:lnTo>
                <a:lnTo>
                  <a:pt x="19988" y="14209"/>
                </a:lnTo>
                <a:lnTo>
                  <a:pt x="20943" y="14281"/>
                </a:lnTo>
                <a:lnTo>
                  <a:pt x="21922" y="14329"/>
                </a:lnTo>
                <a:lnTo>
                  <a:pt x="22925" y="14353"/>
                </a:lnTo>
                <a:lnTo>
                  <a:pt x="23952" y="14353"/>
                </a:lnTo>
                <a:lnTo>
                  <a:pt x="25027" y="14329"/>
                </a:lnTo>
                <a:lnTo>
                  <a:pt x="26101" y="14257"/>
                </a:lnTo>
                <a:lnTo>
                  <a:pt x="27224" y="14162"/>
                </a:lnTo>
                <a:lnTo>
                  <a:pt x="28370" y="14018"/>
                </a:lnTo>
                <a:lnTo>
                  <a:pt x="29540" y="13851"/>
                </a:lnTo>
                <a:lnTo>
                  <a:pt x="30734" y="13636"/>
                </a:lnTo>
                <a:lnTo>
                  <a:pt x="31952" y="13374"/>
                </a:lnTo>
                <a:lnTo>
                  <a:pt x="33218" y="13087"/>
                </a:lnTo>
                <a:lnTo>
                  <a:pt x="34507" y="12777"/>
                </a:lnTo>
                <a:lnTo>
                  <a:pt x="35821" y="12394"/>
                </a:lnTo>
                <a:lnTo>
                  <a:pt x="37158" y="11988"/>
                </a:lnTo>
                <a:lnTo>
                  <a:pt x="38543" y="11535"/>
                </a:lnTo>
                <a:lnTo>
                  <a:pt x="38543" y="1"/>
                </a:lnTo>
                <a:close/>
              </a:path>
            </a:pathLst>
          </a:custGeom>
          <a:solidFill>
            <a:schemeClr val="accent1"/>
          </a:solidFill>
          <a:ln>
            <a:noFill/>
          </a:ln>
          <a:effectLst>
            <a:outerShdw blurRad="142875" dist="66675" dir="78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42855"/>
            <a:ext cx="7708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Cormorant Unicase"/>
              <a:buNone/>
              <a:defRPr sz="2800" b="1">
                <a:solidFill>
                  <a:schemeClr val="dk1"/>
                </a:solidFill>
                <a:latin typeface="Cormorant Unicase"/>
                <a:ea typeface="Cormorant Unicase"/>
                <a:cs typeface="Cormorant Unicase"/>
                <a:sym typeface="Cormorant Unicase"/>
              </a:defRPr>
            </a:lvl1pPr>
            <a:lvl2pPr lvl="1"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rt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1pPr>
            <a:lvl2pPr marL="914400" lvl="1"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2pPr>
            <a:lvl3pPr marL="1371600" lvl="2"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3pPr>
            <a:lvl4pPr marL="1828800" lvl="3"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4pPr>
            <a:lvl5pPr marL="2286000" lvl="4"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5pPr>
            <a:lvl6pPr marL="2743200" lvl="5"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6pPr>
            <a:lvl7pPr marL="3200400" lvl="6"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7pPr>
            <a:lvl8pPr marL="3657600" lvl="7"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8pPr>
            <a:lvl9pPr marL="4114800" lvl="8" indent="-330200">
              <a:lnSpc>
                <a:spcPct val="100000"/>
              </a:lnSpc>
              <a:spcBef>
                <a:spcPts val="0"/>
              </a:spcBef>
              <a:spcAft>
                <a:spcPts val="0"/>
              </a:spcAft>
              <a:buClr>
                <a:schemeClr val="dk2"/>
              </a:buClr>
              <a:buSzPts val="1600"/>
              <a:buFont typeface="Cabin"/>
              <a:buChar char="■"/>
              <a:defRPr sz="1600">
                <a:solidFill>
                  <a:schemeClr val="dk2"/>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9" r:id="rId3"/>
    <p:sldLayoutId id="2147483666" r:id="rId4"/>
    <p:sldLayoutId id="2147483671" r:id="rId5"/>
    <p:sldLayoutId id="214748367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5" name="Google Shape;424;p29">
            <a:extLst>
              <a:ext uri="{FF2B5EF4-FFF2-40B4-BE49-F238E27FC236}">
                <a16:creationId xmlns:a16="http://schemas.microsoft.com/office/drawing/2014/main" id="{0C8C536A-1E42-1141-A971-4F0B29655083}"/>
              </a:ext>
            </a:extLst>
          </p:cNvPr>
          <p:cNvSpPr/>
          <p:nvPr/>
        </p:nvSpPr>
        <p:spPr>
          <a:xfrm>
            <a:off x="7152703" y="4231565"/>
            <a:ext cx="1381143" cy="518700"/>
          </a:xfrm>
          <a:prstGeom prst="roundRect">
            <a:avLst>
              <a:gd name="adj" fmla="val 50000"/>
            </a:avLst>
          </a:prstGeom>
          <a:solidFill>
            <a:schemeClr val="tx2"/>
          </a:solid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grpSp>
        <p:nvGrpSpPr>
          <p:cNvPr id="421" name="Google Shape;421;p29"/>
          <p:cNvGrpSpPr/>
          <p:nvPr/>
        </p:nvGrpSpPr>
        <p:grpSpPr>
          <a:xfrm>
            <a:off x="5456250" y="1056188"/>
            <a:ext cx="2974500" cy="3006100"/>
            <a:chOff x="5456250" y="1056188"/>
            <a:chExt cx="2974500" cy="3006100"/>
          </a:xfrm>
          <a:effectLst>
            <a:outerShdw blurRad="50800" dist="38100" dir="2700000" algn="tl" rotWithShape="0">
              <a:prstClr val="black">
                <a:alpha val="40000"/>
              </a:prstClr>
            </a:outerShdw>
          </a:effectLst>
        </p:grpSpPr>
        <p:sp>
          <p:nvSpPr>
            <p:cNvPr id="422" name="Google Shape;422;p29"/>
            <p:cNvSpPr/>
            <p:nvPr/>
          </p:nvSpPr>
          <p:spPr>
            <a:xfrm>
              <a:off x="5456250" y="1056188"/>
              <a:ext cx="1174925" cy="1175525"/>
            </a:xfrm>
            <a:custGeom>
              <a:avLst/>
              <a:gdLst/>
              <a:ahLst/>
              <a:cxnLst/>
              <a:rect l="l" t="t" r="r" b="b"/>
              <a:pathLst>
                <a:path w="46997" h="47021" extrusionOk="0">
                  <a:moveTo>
                    <a:pt x="0" y="0"/>
                  </a:moveTo>
                  <a:lnTo>
                    <a:pt x="0" y="1218"/>
                  </a:lnTo>
                  <a:lnTo>
                    <a:pt x="48" y="2436"/>
                  </a:lnTo>
                  <a:lnTo>
                    <a:pt x="119" y="3630"/>
                  </a:lnTo>
                  <a:lnTo>
                    <a:pt x="239" y="4824"/>
                  </a:lnTo>
                  <a:lnTo>
                    <a:pt x="382" y="5994"/>
                  </a:lnTo>
                  <a:lnTo>
                    <a:pt x="525" y="7165"/>
                  </a:lnTo>
                  <a:lnTo>
                    <a:pt x="716" y="8335"/>
                  </a:lnTo>
                  <a:lnTo>
                    <a:pt x="955" y="9481"/>
                  </a:lnTo>
                  <a:lnTo>
                    <a:pt x="1194" y="10627"/>
                  </a:lnTo>
                  <a:lnTo>
                    <a:pt x="1481" y="11750"/>
                  </a:lnTo>
                  <a:lnTo>
                    <a:pt x="1767" y="12872"/>
                  </a:lnTo>
                  <a:lnTo>
                    <a:pt x="2101" y="13994"/>
                  </a:lnTo>
                  <a:lnTo>
                    <a:pt x="2460" y="15093"/>
                  </a:lnTo>
                  <a:lnTo>
                    <a:pt x="2842" y="16167"/>
                  </a:lnTo>
                  <a:lnTo>
                    <a:pt x="3248" y="17242"/>
                  </a:lnTo>
                  <a:lnTo>
                    <a:pt x="3678" y="18317"/>
                  </a:lnTo>
                  <a:lnTo>
                    <a:pt x="4155" y="19344"/>
                  </a:lnTo>
                  <a:lnTo>
                    <a:pt x="4633" y="20394"/>
                  </a:lnTo>
                  <a:lnTo>
                    <a:pt x="5134" y="21397"/>
                  </a:lnTo>
                  <a:lnTo>
                    <a:pt x="5660" y="22424"/>
                  </a:lnTo>
                  <a:lnTo>
                    <a:pt x="6209" y="23403"/>
                  </a:lnTo>
                  <a:lnTo>
                    <a:pt x="6806" y="24382"/>
                  </a:lnTo>
                  <a:lnTo>
                    <a:pt x="7403" y="25337"/>
                  </a:lnTo>
                  <a:lnTo>
                    <a:pt x="8024" y="26293"/>
                  </a:lnTo>
                  <a:lnTo>
                    <a:pt x="8669" y="27224"/>
                  </a:lnTo>
                  <a:lnTo>
                    <a:pt x="9337" y="28131"/>
                  </a:lnTo>
                  <a:lnTo>
                    <a:pt x="10030" y="29039"/>
                  </a:lnTo>
                  <a:lnTo>
                    <a:pt x="10722" y="29899"/>
                  </a:lnTo>
                  <a:lnTo>
                    <a:pt x="11463" y="30758"/>
                  </a:lnTo>
                  <a:lnTo>
                    <a:pt x="12203" y="31618"/>
                  </a:lnTo>
                  <a:lnTo>
                    <a:pt x="12967" y="32430"/>
                  </a:lnTo>
                  <a:lnTo>
                    <a:pt x="13755" y="33242"/>
                  </a:lnTo>
                  <a:lnTo>
                    <a:pt x="14567" y="34030"/>
                  </a:lnTo>
                  <a:lnTo>
                    <a:pt x="15403" y="34794"/>
                  </a:lnTo>
                  <a:lnTo>
                    <a:pt x="16239" y="35558"/>
                  </a:lnTo>
                  <a:lnTo>
                    <a:pt x="17098" y="36275"/>
                  </a:lnTo>
                  <a:lnTo>
                    <a:pt x="17982" y="36991"/>
                  </a:lnTo>
                  <a:lnTo>
                    <a:pt x="18865" y="37684"/>
                  </a:lnTo>
                  <a:lnTo>
                    <a:pt x="19797" y="38352"/>
                  </a:lnTo>
                  <a:lnTo>
                    <a:pt x="20704" y="38973"/>
                  </a:lnTo>
                  <a:lnTo>
                    <a:pt x="21659" y="39618"/>
                  </a:lnTo>
                  <a:lnTo>
                    <a:pt x="22615" y="40215"/>
                  </a:lnTo>
                  <a:lnTo>
                    <a:pt x="23594" y="40788"/>
                  </a:lnTo>
                  <a:lnTo>
                    <a:pt x="24597" y="41337"/>
                  </a:lnTo>
                  <a:lnTo>
                    <a:pt x="25600" y="41863"/>
                  </a:lnTo>
                  <a:lnTo>
                    <a:pt x="26627" y="42388"/>
                  </a:lnTo>
                  <a:lnTo>
                    <a:pt x="27653" y="42866"/>
                  </a:lnTo>
                  <a:lnTo>
                    <a:pt x="28704" y="43319"/>
                  </a:lnTo>
                  <a:lnTo>
                    <a:pt x="29755" y="43749"/>
                  </a:lnTo>
                  <a:lnTo>
                    <a:pt x="30829" y="44155"/>
                  </a:lnTo>
                  <a:lnTo>
                    <a:pt x="31928" y="44537"/>
                  </a:lnTo>
                  <a:lnTo>
                    <a:pt x="33026" y="44895"/>
                  </a:lnTo>
                  <a:lnTo>
                    <a:pt x="34125" y="45230"/>
                  </a:lnTo>
                  <a:lnTo>
                    <a:pt x="35247" y="45540"/>
                  </a:lnTo>
                  <a:lnTo>
                    <a:pt x="36370" y="45803"/>
                  </a:lnTo>
                  <a:lnTo>
                    <a:pt x="37516" y="46066"/>
                  </a:lnTo>
                  <a:lnTo>
                    <a:pt x="38686" y="46281"/>
                  </a:lnTo>
                  <a:lnTo>
                    <a:pt x="39832" y="46472"/>
                  </a:lnTo>
                  <a:lnTo>
                    <a:pt x="41002" y="46639"/>
                  </a:lnTo>
                  <a:lnTo>
                    <a:pt x="42196" y="46758"/>
                  </a:lnTo>
                  <a:lnTo>
                    <a:pt x="43367" y="46878"/>
                  </a:lnTo>
                  <a:lnTo>
                    <a:pt x="44585" y="46949"/>
                  </a:lnTo>
                  <a:lnTo>
                    <a:pt x="45779" y="46997"/>
                  </a:lnTo>
                  <a:lnTo>
                    <a:pt x="46996" y="47021"/>
                  </a:lnTo>
                  <a:lnTo>
                    <a:pt x="46996"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7255800" y="2887363"/>
              <a:ext cx="1174950" cy="1174925"/>
            </a:xfrm>
            <a:custGeom>
              <a:avLst/>
              <a:gdLst/>
              <a:ahLst/>
              <a:cxnLst/>
              <a:rect l="l" t="t" r="r" b="b"/>
              <a:pathLst>
                <a:path w="46998" h="46997" extrusionOk="0">
                  <a:moveTo>
                    <a:pt x="1" y="0"/>
                  </a:moveTo>
                  <a:lnTo>
                    <a:pt x="1" y="46997"/>
                  </a:lnTo>
                  <a:lnTo>
                    <a:pt x="46997" y="46997"/>
                  </a:lnTo>
                  <a:lnTo>
                    <a:pt x="46997" y="45779"/>
                  </a:lnTo>
                  <a:lnTo>
                    <a:pt x="46949" y="44585"/>
                  </a:lnTo>
                  <a:lnTo>
                    <a:pt x="46854" y="43391"/>
                  </a:lnTo>
                  <a:lnTo>
                    <a:pt x="46758" y="42197"/>
                  </a:lnTo>
                  <a:lnTo>
                    <a:pt x="46615" y="41003"/>
                  </a:lnTo>
                  <a:lnTo>
                    <a:pt x="46448" y="39833"/>
                  </a:lnTo>
                  <a:lnTo>
                    <a:pt x="46257" y="38687"/>
                  </a:lnTo>
                  <a:lnTo>
                    <a:pt x="46042" y="37517"/>
                  </a:lnTo>
                  <a:lnTo>
                    <a:pt x="45803" y="36394"/>
                  </a:lnTo>
                  <a:lnTo>
                    <a:pt x="45517" y="35248"/>
                  </a:lnTo>
                  <a:lnTo>
                    <a:pt x="45206" y="34126"/>
                  </a:lnTo>
                  <a:lnTo>
                    <a:pt x="44896" y="33027"/>
                  </a:lnTo>
                  <a:lnTo>
                    <a:pt x="44537" y="31929"/>
                  </a:lnTo>
                  <a:lnTo>
                    <a:pt x="44155" y="30830"/>
                  </a:lnTo>
                  <a:lnTo>
                    <a:pt x="43749" y="29755"/>
                  </a:lnTo>
                  <a:lnTo>
                    <a:pt x="43296" y="28705"/>
                  </a:lnTo>
                  <a:lnTo>
                    <a:pt x="42842" y="27654"/>
                  </a:lnTo>
                  <a:lnTo>
                    <a:pt x="42364" y="26627"/>
                  </a:lnTo>
                  <a:lnTo>
                    <a:pt x="41863" y="25600"/>
                  </a:lnTo>
                  <a:lnTo>
                    <a:pt x="41338" y="24597"/>
                  </a:lnTo>
                  <a:lnTo>
                    <a:pt x="40764" y="23594"/>
                  </a:lnTo>
                  <a:lnTo>
                    <a:pt x="40191" y="22615"/>
                  </a:lnTo>
                  <a:lnTo>
                    <a:pt x="39594" y="21660"/>
                  </a:lnTo>
                  <a:lnTo>
                    <a:pt x="38973" y="20729"/>
                  </a:lnTo>
                  <a:lnTo>
                    <a:pt x="38329" y="19797"/>
                  </a:lnTo>
                  <a:lnTo>
                    <a:pt x="37660" y="18866"/>
                  </a:lnTo>
                  <a:lnTo>
                    <a:pt x="36967" y="17982"/>
                  </a:lnTo>
                  <a:lnTo>
                    <a:pt x="36275" y="17099"/>
                  </a:lnTo>
                  <a:lnTo>
                    <a:pt x="35535" y="16239"/>
                  </a:lnTo>
                  <a:lnTo>
                    <a:pt x="34794" y="15403"/>
                  </a:lnTo>
                  <a:lnTo>
                    <a:pt x="34030" y="14568"/>
                  </a:lnTo>
                  <a:lnTo>
                    <a:pt x="33242" y="13756"/>
                  </a:lnTo>
                  <a:lnTo>
                    <a:pt x="32430" y="12968"/>
                  </a:lnTo>
                  <a:lnTo>
                    <a:pt x="31594" y="12203"/>
                  </a:lnTo>
                  <a:lnTo>
                    <a:pt x="30759" y="11463"/>
                  </a:lnTo>
                  <a:lnTo>
                    <a:pt x="29899" y="10723"/>
                  </a:lnTo>
                  <a:lnTo>
                    <a:pt x="29015" y="10030"/>
                  </a:lnTo>
                  <a:lnTo>
                    <a:pt x="28132" y="9338"/>
                  </a:lnTo>
                  <a:lnTo>
                    <a:pt x="27200" y="8669"/>
                  </a:lnTo>
                  <a:lnTo>
                    <a:pt x="26269" y="8024"/>
                  </a:lnTo>
                  <a:lnTo>
                    <a:pt x="25338" y="7403"/>
                  </a:lnTo>
                  <a:lnTo>
                    <a:pt x="24383" y="6806"/>
                  </a:lnTo>
                  <a:lnTo>
                    <a:pt x="23403" y="6233"/>
                  </a:lnTo>
                  <a:lnTo>
                    <a:pt x="22400" y="5660"/>
                  </a:lnTo>
                  <a:lnTo>
                    <a:pt x="21397" y="5135"/>
                  </a:lnTo>
                  <a:lnTo>
                    <a:pt x="20371" y="4633"/>
                  </a:lnTo>
                  <a:lnTo>
                    <a:pt x="19344" y="4156"/>
                  </a:lnTo>
                  <a:lnTo>
                    <a:pt x="18293" y="3702"/>
                  </a:lnTo>
                  <a:lnTo>
                    <a:pt x="17242" y="3248"/>
                  </a:lnTo>
                  <a:lnTo>
                    <a:pt x="16168" y="2842"/>
                  </a:lnTo>
                  <a:lnTo>
                    <a:pt x="15069" y="2460"/>
                  </a:lnTo>
                  <a:lnTo>
                    <a:pt x="13971" y="2102"/>
                  </a:lnTo>
                  <a:lnTo>
                    <a:pt x="12872" y="1792"/>
                  </a:lnTo>
                  <a:lnTo>
                    <a:pt x="11750" y="1481"/>
                  </a:lnTo>
                  <a:lnTo>
                    <a:pt x="10604" y="1195"/>
                  </a:lnTo>
                  <a:lnTo>
                    <a:pt x="9481" y="956"/>
                  </a:lnTo>
                  <a:lnTo>
                    <a:pt x="8311" y="741"/>
                  </a:lnTo>
                  <a:lnTo>
                    <a:pt x="7165" y="550"/>
                  </a:lnTo>
                  <a:lnTo>
                    <a:pt x="5995" y="383"/>
                  </a:lnTo>
                  <a:lnTo>
                    <a:pt x="4801" y="239"/>
                  </a:lnTo>
                  <a:lnTo>
                    <a:pt x="3607" y="144"/>
                  </a:lnTo>
                  <a:lnTo>
                    <a:pt x="2413" y="48"/>
                  </a:lnTo>
                  <a:lnTo>
                    <a:pt x="1219" y="24"/>
                  </a:lnTo>
                  <a:lnTo>
                    <a:pt x="1"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9"/>
          <p:cNvSpPr/>
          <p:nvPr/>
        </p:nvSpPr>
        <p:spPr>
          <a:xfrm>
            <a:off x="711150" y="3175338"/>
            <a:ext cx="4672500" cy="518700"/>
          </a:xfrm>
          <a:prstGeom prst="roundRect">
            <a:avLst>
              <a:gd name="adj" fmla="val 50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5" name="Google Shape;425;p29"/>
          <p:cNvSpPr txBox="1">
            <a:spLocks noGrp="1"/>
          </p:cNvSpPr>
          <p:nvPr>
            <p:ph type="ctrTitle"/>
          </p:nvPr>
        </p:nvSpPr>
        <p:spPr>
          <a:xfrm>
            <a:off x="711150" y="1576801"/>
            <a:ext cx="4774083" cy="206236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tr-TR" sz="4500" dirty="0" smtClean="0">
                <a:solidFill>
                  <a:schemeClr val="lt2"/>
                </a:solidFill>
              </a:rPr>
              <a:t>Borusan </a:t>
            </a:r>
            <a:br>
              <a:rPr lang="tr-TR" sz="4500" dirty="0" smtClean="0">
                <a:solidFill>
                  <a:schemeClr val="lt2"/>
                </a:solidFill>
              </a:rPr>
            </a:br>
            <a:r>
              <a:rPr lang="tr-TR" sz="4500" dirty="0" smtClean="0">
                <a:solidFill>
                  <a:schemeClr val="lt2"/>
                </a:solidFill>
              </a:rPr>
              <a:t>Asım Kocabıyık Mesleki ve Teknik Anadolu Lisesi.</a:t>
            </a:r>
            <a:endParaRPr sz="4500" b="1" dirty="0"/>
          </a:p>
        </p:txBody>
      </p:sp>
      <p:sp>
        <p:nvSpPr>
          <p:cNvPr id="2" name="Oval 1">
            <a:extLst>
              <a:ext uri="{FF2B5EF4-FFF2-40B4-BE49-F238E27FC236}">
                <a16:creationId xmlns:a16="http://schemas.microsoft.com/office/drawing/2014/main" id="{05D0CEFB-FC22-1C36-491D-7F11C5894CE4}"/>
              </a:ext>
            </a:extLst>
          </p:cNvPr>
          <p:cNvSpPr/>
          <p:nvPr/>
        </p:nvSpPr>
        <p:spPr>
          <a:xfrm>
            <a:off x="5425260" y="1141517"/>
            <a:ext cx="2883390" cy="2838027"/>
          </a:xfrm>
          <a:prstGeom prst="ellips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6125792" y="2055681"/>
            <a:ext cx="1870052" cy="738664"/>
          </a:xfrm>
          <a:prstGeom prst="rect">
            <a:avLst/>
          </a:prstGeom>
          <a:noFill/>
        </p:spPr>
        <p:txBody>
          <a:bodyPr wrap="square" rtlCol="0">
            <a:spAutoFit/>
          </a:bodyPr>
          <a:lstStyle/>
          <a:p>
            <a:r>
              <a:rPr lang="tr-TR" dirty="0" smtClean="0">
                <a:solidFill>
                  <a:srgbClr val="FF0000"/>
                </a:solidFill>
              </a:rPr>
              <a:t>OKULUN FOTOGRAFI EKLENECEKTİR</a:t>
            </a:r>
            <a:endParaRPr lang="tr-TR" dirty="0">
              <a:solidFill>
                <a:srgbClr val="FF0000"/>
              </a:solidFill>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439" y="1141517"/>
            <a:ext cx="3135407" cy="3016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smtClean="0">
                <a:latin typeface="Times New Roman" panose="02020603050405020304" pitchFamily="18" charset="0"/>
                <a:cs typeface="Times New Roman" panose="02020603050405020304" pitchFamily="18" charset="0"/>
              </a:rPr>
              <a:t>3) </a:t>
            </a:r>
            <a:r>
              <a:rPr lang="tr-TR" sz="2400" dirty="0">
                <a:latin typeface="Times New Roman" panose="02020603050405020304" pitchFamily="18" charset="0"/>
                <a:cs typeface="Times New Roman" panose="02020603050405020304" pitchFamily="18" charset="0"/>
              </a:rPr>
              <a:t>Motorlu Araçlar Teknolojisi Alanı </a:t>
            </a:r>
          </a:p>
        </p:txBody>
      </p:sp>
      <p:sp>
        <p:nvSpPr>
          <p:cNvPr id="3" name="Metin Yer Tutucusu 2"/>
          <p:cNvSpPr>
            <a:spLocks noGrp="1"/>
          </p:cNvSpPr>
          <p:nvPr>
            <p:ph type="body" idx="1"/>
          </p:nvPr>
        </p:nvSpPr>
        <p:spPr>
          <a:xfrm>
            <a:off x="720000" y="1358876"/>
            <a:ext cx="7704000" cy="3416400"/>
          </a:xfrm>
        </p:spPr>
        <p:txBody>
          <a:bodyPr/>
          <a:lstStyle/>
          <a:p>
            <a:pPr marL="127000" indent="0">
              <a:buNone/>
            </a:pPr>
            <a:r>
              <a:rPr lang="tr-TR" sz="1200" dirty="0"/>
              <a:t>Otomotiv Elektromekaniği ve Elektrikli Araçlar </a:t>
            </a:r>
            <a:r>
              <a:rPr lang="tr-TR" sz="1200" dirty="0" smtClean="0"/>
              <a:t>dalları ile </a:t>
            </a:r>
            <a:r>
              <a:rPr lang="tr-TR" sz="1200" dirty="0"/>
              <a:t>ilgili eğitimler </a:t>
            </a:r>
            <a:r>
              <a:rPr lang="tr-TR" sz="1200" dirty="0" smtClean="0"/>
              <a:t>verilmektedir. Elektrikli </a:t>
            </a:r>
            <a:r>
              <a:rPr lang="tr-TR" sz="1200" dirty="0"/>
              <a:t>araçlar, geleneksel yakıt kullanan otomobillere göre çevreye yönelik avantajlar sunduğu gibi tüketim maliyetinizi de ortalama %80 oranında azaltmanızı sağlar</a:t>
            </a:r>
            <a:r>
              <a:rPr lang="tr-TR" sz="1200" dirty="0" smtClean="0"/>
              <a:t>. Elektrikli </a:t>
            </a:r>
            <a:r>
              <a:rPr lang="tr-TR" sz="1200" dirty="0"/>
              <a:t>arabalar, giderek artan motor güçlerine rağmen doğa dostu görüntüsü </a:t>
            </a:r>
            <a:r>
              <a:rPr lang="tr-TR" sz="1200" dirty="0" smtClean="0"/>
              <a:t>sergiler.</a:t>
            </a:r>
            <a:br>
              <a:rPr lang="tr-TR" sz="1200" dirty="0" smtClean="0"/>
            </a:br>
            <a:r>
              <a:rPr lang="tr-TR" sz="1200" dirty="0" smtClean="0"/>
              <a:t>Bölümümüzde</a:t>
            </a:r>
            <a:r>
              <a:rPr lang="tr-TR" sz="1200" dirty="0"/>
              <a:t>; iş sağlığı ve güvenliği tedbirlerini alarak üretici firma kataloglarına uygun, elektrikli ve </a:t>
            </a:r>
            <a:r>
              <a:rPr lang="tr-TR" sz="1200" dirty="0" err="1"/>
              <a:t>hibrit</a:t>
            </a:r>
            <a:r>
              <a:rPr lang="tr-TR" sz="1200" dirty="0"/>
              <a:t> araçların elektrik, elektronik ve elektromekanik sistemlerinin arıza tespitini, onarımını, ayarlarını ve bakımını yapma ile ilgili bilgi ve becerilerin kazandırılması amaçlanmaktadır</a:t>
            </a:r>
            <a:r>
              <a:rPr lang="tr-TR" sz="1200" dirty="0" smtClean="0"/>
              <a:t>.</a:t>
            </a:r>
            <a:br>
              <a:rPr lang="tr-TR" sz="1200" dirty="0" smtClean="0"/>
            </a:br>
            <a:r>
              <a:rPr lang="tr-TR" sz="1200" b="1" dirty="0"/>
              <a:t>Bölümün İstihdam Alanları:</a:t>
            </a:r>
            <a:endParaRPr lang="tr-TR" sz="1200" dirty="0"/>
          </a:p>
          <a:p>
            <a:pPr marL="127000" indent="0">
              <a:buNone/>
            </a:pPr>
            <a:r>
              <a:rPr lang="tr-TR" sz="1200" dirty="0"/>
              <a:t>Motorlu Araçlar Teknolojisi Alanından mezun olan öğrencilerimiz, seçtikleri dal/meslekte kazandıkları yeterlikler doğrultusunda;</a:t>
            </a:r>
          </a:p>
          <a:p>
            <a:r>
              <a:rPr lang="tr-TR" sz="1200" dirty="0" smtClean="0"/>
              <a:t>Otomotiv </a:t>
            </a:r>
            <a:r>
              <a:rPr lang="tr-TR" sz="1200" dirty="0"/>
              <a:t>servisleri</a:t>
            </a:r>
          </a:p>
          <a:p>
            <a:r>
              <a:rPr lang="tr-TR" sz="1200" dirty="0" smtClean="0"/>
              <a:t>Otomotiv </a:t>
            </a:r>
            <a:r>
              <a:rPr lang="tr-TR" sz="1200" dirty="0"/>
              <a:t>bakım ve onarım atölyeleri</a:t>
            </a:r>
          </a:p>
          <a:p>
            <a:r>
              <a:rPr lang="tr-TR" sz="1200" dirty="0" smtClean="0"/>
              <a:t>Otomotiv </a:t>
            </a:r>
            <a:r>
              <a:rPr lang="tr-TR" sz="1200" dirty="0"/>
              <a:t>fabrikaları</a:t>
            </a:r>
          </a:p>
          <a:p>
            <a:r>
              <a:rPr lang="tr-TR" sz="1200" dirty="0" smtClean="0"/>
              <a:t>Otomotiv </a:t>
            </a:r>
            <a:r>
              <a:rPr lang="tr-TR" sz="1200" dirty="0"/>
              <a:t>satış noktaları</a:t>
            </a:r>
          </a:p>
          <a:p>
            <a:r>
              <a:rPr lang="tr-TR" sz="1200" dirty="0" smtClean="0"/>
              <a:t>İş </a:t>
            </a:r>
            <a:r>
              <a:rPr lang="tr-TR" sz="1200" dirty="0"/>
              <a:t>makineleri bakım ve onarım atölyeleri</a:t>
            </a:r>
          </a:p>
          <a:p>
            <a:r>
              <a:rPr lang="tr-TR" sz="1200" dirty="0" smtClean="0"/>
              <a:t>Ziraat </a:t>
            </a:r>
            <a:r>
              <a:rPr lang="tr-TR" sz="1200" dirty="0"/>
              <a:t>(tarım) makineleri bakım ve onarım atölyeleri vb. yerlerde</a:t>
            </a:r>
          </a:p>
          <a:p>
            <a:r>
              <a:rPr lang="tr-TR" sz="1200" dirty="0" smtClean="0"/>
              <a:t>Otomotiv</a:t>
            </a:r>
            <a:r>
              <a:rPr lang="tr-TR" sz="1200" dirty="0"/>
              <a:t>  yan sanayisinde</a:t>
            </a:r>
          </a:p>
          <a:p>
            <a:r>
              <a:rPr lang="tr-TR" sz="1200" dirty="0" smtClean="0"/>
              <a:t>Havalimanları </a:t>
            </a:r>
            <a:r>
              <a:rPr lang="tr-TR" sz="1200" dirty="0"/>
              <a:t>uçak bakım atölyelerinde</a:t>
            </a:r>
          </a:p>
          <a:p>
            <a:r>
              <a:rPr lang="tr-TR" sz="1200" dirty="0" smtClean="0"/>
              <a:t>Raylı sistemler</a:t>
            </a:r>
            <a:br>
              <a:rPr lang="tr-TR" sz="1200" dirty="0" smtClean="0"/>
            </a:br>
            <a:r>
              <a:rPr lang="tr-TR" sz="1200" dirty="0" smtClean="0"/>
              <a:t>gibi </a:t>
            </a:r>
            <a:r>
              <a:rPr lang="tr-TR" sz="1200" dirty="0"/>
              <a:t>alanlarda iş imkânı bulabilmektedirler.</a:t>
            </a:r>
          </a:p>
          <a:p>
            <a:pPr marL="127000" indent="0">
              <a:buNone/>
            </a:pPr>
            <a:endParaRPr lang="tr-TR" sz="1200" dirty="0"/>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27316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2050" name="Picture 2" descr="Motorlu Araçlar Teknolojisi Bölümümüz – OSB KOLE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42" y="121185"/>
            <a:ext cx="4298370" cy="25559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RUSAN ASIM KOCABIYIK MESLEKİ VE TEKNİK ANADOLU LİSESİ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928" y="121185"/>
            <a:ext cx="4292003" cy="25734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torlu Araçlar Teknolojisi Alanı - Borusan Asım Kocabıyık Mesleki ve  Teknik Anadolu Lisesi"/>
          <p:cNvPicPr>
            <a:picLocks noChangeAspect="1" noChangeArrowheads="1"/>
          </p:cNvPicPr>
          <p:nvPr/>
        </p:nvPicPr>
        <p:blipFill rotWithShape="1">
          <a:blip r:embed="rId4">
            <a:extLst>
              <a:ext uri="{28A0092B-C50C-407E-A947-70E740481C1C}">
                <a14:useLocalDpi xmlns:a14="http://schemas.microsoft.com/office/drawing/2010/main" val="0"/>
              </a:ext>
            </a:extLst>
          </a:blip>
          <a:srcRect t="35771"/>
          <a:stretch/>
        </p:blipFill>
        <p:spPr bwMode="auto">
          <a:xfrm>
            <a:off x="264042" y="2759827"/>
            <a:ext cx="4298370" cy="22040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HS ECO Takımımız SHELL ECO MARATHON EUROPE'da okulumuzu temsil ediyor. -  Borusan Asım Kocabıyık Mesleki ve Teknik Anadolu Lisesi"/>
          <p:cNvPicPr>
            <a:picLocks noChangeAspect="1" noChangeArrowheads="1"/>
          </p:cNvPicPr>
          <p:nvPr/>
        </p:nvPicPr>
        <p:blipFill rotWithShape="1">
          <a:blip r:embed="rId5">
            <a:extLst>
              <a:ext uri="{28A0092B-C50C-407E-A947-70E740481C1C}">
                <a14:useLocalDpi xmlns:a14="http://schemas.microsoft.com/office/drawing/2010/main" val="0"/>
              </a:ext>
            </a:extLst>
          </a:blip>
          <a:srcRect t="26223" b="18974"/>
          <a:stretch/>
        </p:blipFill>
        <p:spPr bwMode="auto">
          <a:xfrm>
            <a:off x="4685928" y="2759826"/>
            <a:ext cx="4351282" cy="220405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A7B42AA2-0E9E-52AC-ED40-DB94262D4FCE}"/>
              </a:ext>
            </a:extLst>
          </p:cNvPr>
          <p:cNvPicPr>
            <a:picLocks noChangeAspect="1"/>
          </p:cNvPicPr>
          <p:nvPr/>
        </p:nvPicPr>
        <p:blipFill>
          <a:blip r:embed="rId6">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38359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smtClean="0">
                <a:solidFill>
                  <a:schemeClr val="tx1"/>
                </a:solidFill>
                <a:latin typeface="Times New Roman" panose="02020603050405020304" pitchFamily="18" charset="0"/>
                <a:cs typeface="Times New Roman" panose="02020603050405020304" pitchFamily="18" charset="0"/>
              </a:rPr>
              <a:t>4) </a:t>
            </a:r>
            <a:r>
              <a:rPr lang="tr-TR" sz="2400" dirty="0">
                <a:solidFill>
                  <a:schemeClr val="tx1"/>
                </a:solidFill>
                <a:latin typeface="Times New Roman" panose="02020603050405020304" pitchFamily="18" charset="0"/>
                <a:cs typeface="Times New Roman" panose="02020603050405020304" pitchFamily="18" charset="0"/>
              </a:rPr>
              <a:t>Makine ve Tasarım Teknolojisi Alanı</a:t>
            </a:r>
            <a:endParaRPr lang="tr-TR" sz="2400"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idx="1"/>
          </p:nvPr>
        </p:nvSpPr>
        <p:spPr/>
        <p:txBody>
          <a:bodyPr/>
          <a:lstStyle/>
          <a:p>
            <a:pPr marL="127000" indent="0" algn="just">
              <a:buNone/>
            </a:pPr>
            <a:r>
              <a:rPr lang="tr-TR" sz="1600" dirty="0"/>
              <a:t>Makine sektörü; havacılıktan otomotiv endüstrisine, savunma sanayinden imalat sanayine kadar her türlü makinanın tasarım ve üretiminin yapıldığı dünyanın en büyük sektörlerinden birisidir. Sürekli gelişen bu sektörde, her geçen gün kalifiye eleman ihtiyacı artmaktadır.  </a:t>
            </a:r>
          </a:p>
          <a:p>
            <a:pPr marL="127000" indent="0" algn="just">
              <a:buNone/>
            </a:pPr>
            <a:r>
              <a:rPr lang="tr-TR" sz="1600" dirty="0" smtClean="0"/>
              <a:t>Makine </a:t>
            </a:r>
            <a:r>
              <a:rPr lang="tr-TR" sz="1600" dirty="0"/>
              <a:t>ve tasarım teknolojisi alanında öğrenciler, sektörün ihtiyacına cevap verecek şekilde eğitim ve öğretim sürecini tamamlayarak rahatlıkla iş bulacak şekilde mezun olmaktadır.</a:t>
            </a:r>
          </a:p>
          <a:p>
            <a:pPr marL="127000" indent="0" algn="just">
              <a:buNone/>
            </a:pPr>
            <a:r>
              <a:rPr lang="tr-TR" sz="1600" dirty="0" smtClean="0"/>
              <a:t>Meslek </a:t>
            </a:r>
            <a:r>
              <a:rPr lang="tr-TR" sz="1600" dirty="0"/>
              <a:t>liselerindeki bölümler arasında en geniş istihdam alanına sahip bölümlerden biri olan makine bölümünde işletmelerden gelen yoğun talepler nedeniyle staj yeri bulma ve mezuniyet sonrası işe başlama konusunda ciddi kolaylıklar bulunmaktadır.</a:t>
            </a:r>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1721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098" name="Picture 2" descr="Makine Ve Tasarım Teknolojisi - Borusan Asım Kocabıyık Mesleki ve Teknik  Anadolu Lisesi"/>
          <p:cNvPicPr>
            <a:picLocks noChangeAspect="1" noChangeArrowheads="1"/>
          </p:cNvPicPr>
          <p:nvPr/>
        </p:nvPicPr>
        <p:blipFill rotWithShape="1">
          <a:blip r:embed="rId2">
            <a:extLst>
              <a:ext uri="{28A0092B-C50C-407E-A947-70E740481C1C}">
                <a14:useLocalDpi xmlns:a14="http://schemas.microsoft.com/office/drawing/2010/main" val="0"/>
              </a:ext>
            </a:extLst>
          </a:blip>
          <a:srcRect r="983" b="11785"/>
          <a:stretch/>
        </p:blipFill>
        <p:spPr bwMode="auto">
          <a:xfrm>
            <a:off x="1" y="1"/>
            <a:ext cx="4559388" cy="25161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kine Ve Tasarım Teknolojisi - Borusan Asım Kocabıyık Mesleki ve Teknik  Anadolu Lisesi"/>
          <p:cNvPicPr>
            <a:picLocks noChangeAspect="1" noChangeArrowheads="1"/>
          </p:cNvPicPr>
          <p:nvPr/>
        </p:nvPicPr>
        <p:blipFill rotWithShape="1">
          <a:blip r:embed="rId3">
            <a:extLst>
              <a:ext uri="{28A0092B-C50C-407E-A947-70E740481C1C}">
                <a14:useLocalDpi xmlns:a14="http://schemas.microsoft.com/office/drawing/2010/main" val="0"/>
              </a:ext>
            </a:extLst>
          </a:blip>
          <a:srcRect b="1716"/>
          <a:stretch/>
        </p:blipFill>
        <p:spPr bwMode="auto">
          <a:xfrm>
            <a:off x="4604656" y="1"/>
            <a:ext cx="4539343" cy="25161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kine Ve Tasarım Teknolojisi - Borusan Asım Kocabıyık Mesleki ve Teknik  Anadolu Lisesi"/>
          <p:cNvPicPr>
            <a:picLocks noChangeAspect="1" noChangeArrowheads="1"/>
          </p:cNvPicPr>
          <p:nvPr/>
        </p:nvPicPr>
        <p:blipFill rotWithShape="1">
          <a:blip r:embed="rId4">
            <a:extLst>
              <a:ext uri="{28A0092B-C50C-407E-A947-70E740481C1C}">
                <a14:useLocalDpi xmlns:a14="http://schemas.microsoft.com/office/drawing/2010/main" val="0"/>
              </a:ext>
            </a:extLst>
          </a:blip>
          <a:srcRect l="-1" r="846"/>
          <a:stretch/>
        </p:blipFill>
        <p:spPr bwMode="auto">
          <a:xfrm>
            <a:off x="1" y="2547257"/>
            <a:ext cx="4565694" cy="25962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kine Ve Tasarım Teknolojisi - Borusan Asım Kocabıyık Mesleki ve Teknik  Anadolu Lisesi"/>
          <p:cNvPicPr>
            <a:picLocks noChangeAspect="1" noChangeArrowheads="1"/>
          </p:cNvPicPr>
          <p:nvPr/>
        </p:nvPicPr>
        <p:blipFill rotWithShape="1">
          <a:blip r:embed="rId5">
            <a:extLst>
              <a:ext uri="{28A0092B-C50C-407E-A947-70E740481C1C}">
                <a14:useLocalDpi xmlns:a14="http://schemas.microsoft.com/office/drawing/2010/main" val="0"/>
              </a:ext>
            </a:extLst>
          </a:blip>
          <a:srcRect t="32961"/>
          <a:stretch/>
        </p:blipFill>
        <p:spPr bwMode="auto">
          <a:xfrm>
            <a:off x="4604655" y="2547257"/>
            <a:ext cx="4539344" cy="2596243"/>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A7B42AA2-0E9E-52AC-ED40-DB94262D4FCE}"/>
              </a:ext>
            </a:extLst>
          </p:cNvPr>
          <p:cNvPicPr>
            <a:picLocks noChangeAspect="1"/>
          </p:cNvPicPr>
          <p:nvPr/>
        </p:nvPicPr>
        <p:blipFill>
          <a:blip r:embed="rId6">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20844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741101" y="43799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300" dirty="0" smtClean="0">
                <a:solidFill>
                  <a:schemeClr val="tx2">
                    <a:lumMod val="50000"/>
                  </a:schemeClr>
                </a:solidFill>
              </a:rPr>
              <a:t>ÜNİVERSİTE İÇİN İMKAN VE FIRSATLARI</a:t>
            </a:r>
            <a:endParaRPr sz="2300" dirty="0">
              <a:solidFill>
                <a:schemeClr val="tx2">
                  <a:lumMod val="50000"/>
                </a:schemeClr>
              </a:solidFill>
            </a:endParaRPr>
          </a:p>
        </p:txBody>
      </p:sp>
      <p:sp>
        <p:nvSpPr>
          <p:cNvPr id="433" name="Google Shape;433;p30"/>
          <p:cNvSpPr txBox="1">
            <a:spLocks noGrp="1"/>
          </p:cNvSpPr>
          <p:nvPr>
            <p:ph type="body" idx="1"/>
          </p:nvPr>
        </p:nvSpPr>
        <p:spPr>
          <a:xfrm>
            <a:off x="741101" y="1475874"/>
            <a:ext cx="7704000" cy="2582532"/>
          </a:xfrm>
          <a:prstGeom prst="rect">
            <a:avLst/>
          </a:prstGeom>
        </p:spPr>
        <p:txBody>
          <a:bodyPr spcFirstLastPara="1" wrap="square" lIns="91425" tIns="91425" rIns="91425" bIns="91425" anchor="ctr" anchorCtr="0">
            <a:noAutofit/>
          </a:bodyPr>
          <a:lstStyle/>
          <a:p>
            <a:pPr marL="127000" indent="0" algn="just">
              <a:buNone/>
            </a:pPr>
            <a:r>
              <a:rPr lang="tr-TR" sz="1800" dirty="0"/>
              <a:t>Okulumuz mezunları, istedikleri takdirde bazı üniversitelerde bulunan MTOK avantajından (meslek lisesi mezunlarının daha düşük puanla yerleşmesine olanak tanıyan kontenjan) yararlanabilmektedirler. Kendi mezun oldukları alanlarıyla bağlantılı olan lisans bölümlerini kapsayan bu kontenjanlardan yararlanmak isteyen öğrenci sayısı yıldan yıla gittikçe artmaktadır. Bunun haricinde, kendi alanlarının devamı olan iki yıllık ön lisans programlarına yerleşmek isteyen öğrencilerimiz de ek puan avantajından (ortaöğretim başarı puanına ek olarak, diploma puanının belli bir katsayıyla çarpılması ve yerleşme puanına eklemesi) yararlanabilmektedirler. MTOK kontenjanlarıyla ilgili detaylı bilgi almak isteyenler, okulumuz web sayfasının rehberlik bölümündeki alt başlıkları inceleyerek bilgi sahibi olabilirler. </a:t>
            </a:r>
          </a:p>
        </p:txBody>
      </p:sp>
      <p:pic>
        <p:nvPicPr>
          <p:cNvPr id="2" name="Resim 1">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7148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741101" y="43799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300" dirty="0" smtClean="0">
                <a:solidFill>
                  <a:schemeClr val="tx2">
                    <a:lumMod val="50000"/>
                  </a:schemeClr>
                </a:solidFill>
              </a:rPr>
              <a:t>PROJE ÇALIŞMALARI</a:t>
            </a:r>
            <a:endParaRPr sz="2300" dirty="0">
              <a:solidFill>
                <a:schemeClr val="tx2">
                  <a:lumMod val="50000"/>
                </a:schemeClr>
              </a:solidFill>
            </a:endParaRPr>
          </a:p>
        </p:txBody>
      </p:sp>
      <p:sp>
        <p:nvSpPr>
          <p:cNvPr id="433" name="Google Shape;433;p30"/>
          <p:cNvSpPr txBox="1">
            <a:spLocks noGrp="1"/>
          </p:cNvSpPr>
          <p:nvPr>
            <p:ph type="body" idx="1"/>
          </p:nvPr>
        </p:nvSpPr>
        <p:spPr>
          <a:xfrm>
            <a:off x="720000" y="1215753"/>
            <a:ext cx="7704000" cy="3655652"/>
          </a:xfrm>
          <a:prstGeom prst="rect">
            <a:avLst/>
          </a:prstGeom>
        </p:spPr>
        <p:txBody>
          <a:bodyPr spcFirstLastPara="1" wrap="square" lIns="91425" tIns="91425" rIns="91425" bIns="91425" anchor="t" anchorCtr="0">
            <a:noAutofit/>
          </a:bodyPr>
          <a:lstStyle/>
          <a:p>
            <a:pPr marL="0" lvl="0" indent="0">
              <a:buNone/>
            </a:pPr>
            <a:r>
              <a:rPr lang="tr-TR" dirty="0">
                <a:solidFill>
                  <a:schemeClr val="tx1"/>
                </a:solidFill>
              </a:rPr>
              <a:t>Okulumuzda öğretmen ve öğrencilerimiz tarafından yapılan uluslararası projelere bu bölümde yer verilecektir</a:t>
            </a:r>
            <a:r>
              <a:rPr lang="tr-TR" dirty="0" smtClean="0">
                <a:solidFill>
                  <a:schemeClr val="tx1"/>
                </a:solidFill>
              </a:rPr>
              <a:t>.</a:t>
            </a:r>
          </a:p>
          <a:p>
            <a:pPr lvl="0"/>
            <a:r>
              <a:rPr lang="tr-TR" sz="1600" b="1" dirty="0" smtClean="0"/>
              <a:t>FIRST </a:t>
            </a:r>
            <a:r>
              <a:rPr lang="tr-TR" sz="1600" b="1" dirty="0" err="1" smtClean="0"/>
              <a:t>Robotics</a:t>
            </a:r>
            <a:r>
              <a:rPr lang="tr-TR" sz="1600" b="1" dirty="0" smtClean="0"/>
              <a:t> </a:t>
            </a:r>
            <a:r>
              <a:rPr lang="tr-TR" sz="1600" b="1" dirty="0" err="1" smtClean="0"/>
              <a:t>Competition</a:t>
            </a:r>
            <a:r>
              <a:rPr lang="tr-TR" sz="1600" b="1" dirty="0" smtClean="0"/>
              <a:t> (FRC)</a:t>
            </a:r>
            <a:br>
              <a:rPr lang="tr-TR" sz="1600" b="1" dirty="0" smtClean="0"/>
            </a:br>
            <a:r>
              <a:rPr lang="tr-TR" dirty="0"/>
              <a:t/>
            </a:r>
            <a:br>
              <a:rPr lang="tr-TR" dirty="0"/>
            </a:br>
            <a:r>
              <a:rPr lang="tr-TR" dirty="0" smtClean="0"/>
              <a:t>FIRST </a:t>
            </a:r>
            <a:r>
              <a:rPr lang="tr-TR" dirty="0" err="1" smtClean="0"/>
              <a:t>Robotic</a:t>
            </a:r>
            <a:r>
              <a:rPr lang="tr-TR" dirty="0" smtClean="0"/>
              <a:t> </a:t>
            </a:r>
            <a:r>
              <a:rPr lang="tr-TR" dirty="0" err="1"/>
              <a:t>Competition</a:t>
            </a:r>
            <a:r>
              <a:rPr lang="tr-TR" dirty="0"/>
              <a:t> (FRC) uluslararası liseler arası robotik yarışmasıdır. Her yıl, lise öğrencilerin takımlar ve </a:t>
            </a:r>
            <a:r>
              <a:rPr lang="tr-TR" dirty="0" err="1"/>
              <a:t>mentorlar</a:t>
            </a:r>
            <a:r>
              <a:rPr lang="tr-TR" dirty="0"/>
              <a:t>, </a:t>
            </a:r>
            <a:r>
              <a:rPr lang="tr-TR" dirty="0" err="1"/>
              <a:t>Kick-Off</a:t>
            </a:r>
            <a:r>
              <a:rPr lang="tr-TR" dirty="0"/>
              <a:t> denilen etkinlikte açıklanan oyun temasına ve robot kurallarına göre robot yapmaya çalışırlar ve robot yapmaları için 6 hafta gibi bir süreleri vardır. Okulumuz bu yarışmada Dünyada 2 robot takımı bulunan tek okul olma özelliğini taşımaktadır</a:t>
            </a:r>
            <a:r>
              <a:rPr lang="tr-TR" dirty="0" smtClean="0"/>
              <a:t>. Okulumuzda bulunan Robotik takımları;</a:t>
            </a:r>
          </a:p>
          <a:p>
            <a:pPr lvl="0"/>
            <a:endParaRPr lang="tr-TR" dirty="0" smtClean="0"/>
          </a:p>
          <a:p>
            <a:pPr lvl="1">
              <a:buAutoNum type="alphaLcParenR"/>
            </a:pPr>
            <a:r>
              <a:rPr lang="pl-PL" b="1" dirty="0" smtClean="0"/>
              <a:t>4972 </a:t>
            </a:r>
            <a:r>
              <a:rPr lang="pl-PL" b="1" dirty="0"/>
              <a:t>Borusan Robotik </a:t>
            </a:r>
            <a:r>
              <a:rPr lang="pl-PL" b="1" dirty="0" smtClean="0"/>
              <a:t>Takımı</a:t>
            </a:r>
            <a:endParaRPr lang="tr-TR" b="1" dirty="0" smtClean="0"/>
          </a:p>
          <a:p>
            <a:pPr lvl="1">
              <a:buAutoNum type="alphaLcParenR"/>
            </a:pPr>
            <a:endParaRPr lang="tr-TR" dirty="0"/>
          </a:p>
          <a:p>
            <a:pPr lvl="1">
              <a:buFont typeface="Roboto Condensed"/>
              <a:buAutoNum type="alphaLcParenR"/>
            </a:pPr>
            <a:r>
              <a:rPr lang="tr-TR" b="1" dirty="0"/>
              <a:t>7444 Ayyıldız Robotik Takımı</a:t>
            </a:r>
            <a:endParaRPr lang="tr-TR" dirty="0"/>
          </a:p>
          <a:p>
            <a:pPr lvl="1">
              <a:buAutoNum type="alphaLcParenR"/>
            </a:pPr>
            <a:endParaRPr lang="tr-TR" dirty="0"/>
          </a:p>
          <a:p>
            <a:pPr marL="0" lvl="0" indent="0">
              <a:buNone/>
            </a:pPr>
            <a:endParaRPr dirty="0">
              <a:solidFill>
                <a:schemeClr val="tx1"/>
              </a:solidFill>
            </a:endParaRPr>
          </a:p>
        </p:txBody>
      </p:sp>
      <p:pic>
        <p:nvPicPr>
          <p:cNvPr id="2" name="Resim 1">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3420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1" algn="ctr"/>
            <a:r>
              <a:rPr lang="pl-PL" dirty="0"/>
              <a:t>4972 Borusan Robotik Takımı</a:t>
            </a:r>
            <a:r>
              <a:rPr lang="tr-TR" dirty="0"/>
              <a:t/>
            </a:r>
            <a:br>
              <a:rPr lang="tr-TR" dirty="0"/>
            </a:br>
            <a:endParaRPr lang="tr-TR" dirty="0"/>
          </a:p>
        </p:txBody>
      </p:sp>
      <p:sp>
        <p:nvSpPr>
          <p:cNvPr id="3" name="Metin Yer Tutucusu 2"/>
          <p:cNvSpPr>
            <a:spLocks noGrp="1"/>
          </p:cNvSpPr>
          <p:nvPr>
            <p:ph type="body" idx="1"/>
          </p:nvPr>
        </p:nvSpPr>
        <p:spPr>
          <a:xfrm>
            <a:off x="388418" y="956807"/>
            <a:ext cx="8399532" cy="3416400"/>
          </a:xfrm>
        </p:spPr>
        <p:txBody>
          <a:bodyPr anchor="t"/>
          <a:lstStyle/>
          <a:p>
            <a:pPr marL="127000" indent="0" algn="just">
              <a:buNone/>
            </a:pPr>
            <a:r>
              <a:rPr lang="tr-TR" sz="1800" dirty="0"/>
              <a:t> Okulumuzda 2013 yılında kurulan 4972 Borusan Robotik takımı bu yarışmalara katılan ilk devlet okulu olma özelliğini taşımaktadır. Kendisine motto olarak “Cesaretin yoksa, Zafer de yok (No </a:t>
            </a:r>
            <a:r>
              <a:rPr lang="tr-TR" sz="1800" dirty="0" err="1"/>
              <a:t>Guts</a:t>
            </a:r>
            <a:r>
              <a:rPr lang="tr-TR" sz="1800" dirty="0"/>
              <a:t>, No </a:t>
            </a:r>
            <a:r>
              <a:rPr lang="tr-TR" sz="1800" dirty="0" err="1"/>
              <a:t>Glory</a:t>
            </a:r>
            <a:r>
              <a:rPr lang="tr-TR" sz="1800" dirty="0"/>
              <a:t>)” benimseyen 4972 Borusan Robotik takımı, bu süreç içerisinde ulusal ve uluslararası Robot yarışmalarına katılmayı misyon edinerek, farklı kulvarlarda sayısız robot yarışmalarına katıldı. Katıldığı yarışmalarda </a:t>
            </a:r>
            <a:r>
              <a:rPr lang="tr-TR" sz="1800" b="1" dirty="0"/>
              <a:t>“Finalist” ,”Design </a:t>
            </a:r>
            <a:r>
              <a:rPr lang="tr-TR" sz="1800" b="1" dirty="0" err="1"/>
              <a:t>Award</a:t>
            </a:r>
            <a:r>
              <a:rPr lang="tr-TR" sz="1800" b="1" dirty="0"/>
              <a:t>” ,“</a:t>
            </a:r>
            <a:r>
              <a:rPr lang="tr-TR" sz="1800" b="1" dirty="0" err="1"/>
              <a:t>Excellence</a:t>
            </a:r>
            <a:r>
              <a:rPr lang="tr-TR" sz="1800" b="1" dirty="0"/>
              <a:t> in </a:t>
            </a:r>
            <a:r>
              <a:rPr lang="tr-TR" sz="1800" b="1" dirty="0" err="1"/>
              <a:t>Engineering</a:t>
            </a:r>
            <a:r>
              <a:rPr lang="tr-TR" sz="1800" b="1" dirty="0"/>
              <a:t>” ve “</a:t>
            </a:r>
            <a:r>
              <a:rPr lang="tr-TR" sz="1800" b="1" dirty="0" err="1"/>
              <a:t>Innovation</a:t>
            </a:r>
            <a:r>
              <a:rPr lang="tr-TR" sz="1800" b="1" dirty="0"/>
              <a:t> in Control </a:t>
            </a:r>
            <a:r>
              <a:rPr lang="tr-TR" sz="1800" b="1" dirty="0" err="1"/>
              <a:t>Award</a:t>
            </a:r>
            <a:r>
              <a:rPr lang="tr-TR" sz="1800" b="1" dirty="0"/>
              <a:t>”</a:t>
            </a:r>
            <a:r>
              <a:rPr lang="tr-TR" sz="1800" dirty="0"/>
              <a:t> gibi ödüller ile geri döndü. 2019 yılında Ankara’da düzenlenen yarışmayı birinci bitirerek </a:t>
            </a:r>
            <a:r>
              <a:rPr lang="tr-TR" sz="1800" b="1" dirty="0"/>
              <a:t>“</a:t>
            </a:r>
            <a:r>
              <a:rPr lang="tr-TR" sz="1800" b="1" dirty="0" err="1"/>
              <a:t>Winner</a:t>
            </a:r>
            <a:r>
              <a:rPr lang="tr-TR" sz="1800" b="1" dirty="0"/>
              <a:t>”</a:t>
            </a:r>
            <a:r>
              <a:rPr lang="tr-TR" sz="1800" dirty="0"/>
              <a:t> ödülünü kazandı. Ülkemizi 4 defa Amerika Birleşik Devletlerinin New York, Los Angeles, Miami ve Orlando bölgelerinde temsil etmiş olup burada da </a:t>
            </a:r>
            <a:r>
              <a:rPr lang="tr-TR" sz="1800" b="1" dirty="0"/>
              <a:t>“</a:t>
            </a:r>
            <a:r>
              <a:rPr lang="tr-TR" sz="1800" b="1" dirty="0" err="1"/>
              <a:t>Rookie</a:t>
            </a:r>
            <a:r>
              <a:rPr lang="tr-TR" sz="1800" b="1" dirty="0"/>
              <a:t> </a:t>
            </a:r>
            <a:r>
              <a:rPr lang="tr-TR" sz="1800" b="1" dirty="0" err="1"/>
              <a:t>Inspiration</a:t>
            </a:r>
            <a:r>
              <a:rPr lang="tr-TR" sz="1800" b="1" dirty="0"/>
              <a:t> </a:t>
            </a:r>
            <a:r>
              <a:rPr lang="tr-TR" sz="1800" b="1" dirty="0" err="1"/>
              <a:t>Award</a:t>
            </a:r>
            <a:r>
              <a:rPr lang="tr-TR" sz="1800" b="1" dirty="0"/>
              <a:t>”</a:t>
            </a:r>
            <a:r>
              <a:rPr lang="tr-TR" sz="1800" dirty="0"/>
              <a:t> ödülünü alarak başarıları ile adından bahsettirmiştir. 2018 ve 2021 yıllarında gerçekleştirilen </a:t>
            </a:r>
            <a:r>
              <a:rPr lang="tr-TR" sz="1800" b="1" dirty="0"/>
              <a:t>TEKNOFEST </a:t>
            </a:r>
            <a:r>
              <a:rPr lang="tr-TR" sz="1800" dirty="0"/>
              <a:t>festivallerinde Fetih 1453 ve İnsansız Su Altı Araçları yarışmasına katılarak </a:t>
            </a:r>
            <a:r>
              <a:rPr lang="tr-TR" sz="1800" b="1" dirty="0"/>
              <a:t>Final </a:t>
            </a:r>
            <a:r>
              <a:rPr lang="tr-TR" sz="1800" dirty="0"/>
              <a:t>oynama başarısı elde etmiştir.</a:t>
            </a:r>
          </a:p>
          <a:p>
            <a:endParaRPr lang="tr-TR" dirty="0"/>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237600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7417" r="14759"/>
          <a:stretch/>
        </p:blipFill>
        <p:spPr>
          <a:xfrm>
            <a:off x="-1" y="0"/>
            <a:ext cx="2558537" cy="5074358"/>
          </a:xfrm>
          <a:prstGeom prst="rect">
            <a:avLst/>
          </a:prstGeom>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7053" t="1415" r="23250" b="-59"/>
          <a:stretch/>
        </p:blipFill>
        <p:spPr>
          <a:xfrm>
            <a:off x="6141853" y="2471757"/>
            <a:ext cx="3049188" cy="2602601"/>
          </a:xfrm>
          <a:prstGeom prst="rect">
            <a:avLst/>
          </a:prstGeom>
        </p:spPr>
      </p:pic>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l="1681" r="19647"/>
          <a:stretch/>
        </p:blipFill>
        <p:spPr>
          <a:xfrm>
            <a:off x="6141853" y="-3202"/>
            <a:ext cx="3002147" cy="2424576"/>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075" y="2465333"/>
            <a:ext cx="2966496" cy="2609025"/>
          </a:xfrm>
          <a:prstGeom prst="rect">
            <a:avLst/>
          </a:prstGeom>
        </p:spPr>
      </p:pic>
      <p:pic>
        <p:nvPicPr>
          <p:cNvPr id="9" name="Resim 8"/>
          <p:cNvPicPr>
            <a:picLocks noChangeAspect="1"/>
          </p:cNvPicPr>
          <p:nvPr/>
        </p:nvPicPr>
        <p:blipFill rotWithShape="1">
          <a:blip r:embed="rId6"/>
          <a:srcRect l="19886" t="15910" r="13207"/>
          <a:stretch/>
        </p:blipFill>
        <p:spPr>
          <a:xfrm>
            <a:off x="2621819" y="36141"/>
            <a:ext cx="3456752" cy="2359221"/>
          </a:xfrm>
          <a:prstGeom prst="rect">
            <a:avLst/>
          </a:prstGeom>
        </p:spPr>
      </p:pic>
      <p:pic>
        <p:nvPicPr>
          <p:cNvPr id="5" name="Resim 4"/>
          <p:cNvPicPr>
            <a:picLocks noChangeAspect="1"/>
          </p:cNvPicPr>
          <p:nvPr/>
        </p:nvPicPr>
        <p:blipFill rotWithShape="1">
          <a:blip r:embed="rId7">
            <a:extLst>
              <a:ext uri="{28A0092B-C50C-407E-A947-70E740481C1C}">
                <a14:useLocalDpi xmlns:a14="http://schemas.microsoft.com/office/drawing/2010/main" val="0"/>
              </a:ext>
            </a:extLst>
          </a:blip>
          <a:srcRect l="20219" r="10816" b="15988"/>
          <a:stretch/>
        </p:blipFill>
        <p:spPr>
          <a:xfrm>
            <a:off x="2621819" y="2465332"/>
            <a:ext cx="3456752" cy="2609025"/>
          </a:xfrm>
          <a:prstGeom prst="rect">
            <a:avLst/>
          </a:prstGeom>
        </p:spPr>
      </p:pic>
      <p:pic>
        <p:nvPicPr>
          <p:cNvPr id="10" name="Resim 9">
            <a:extLst>
              <a:ext uri="{FF2B5EF4-FFF2-40B4-BE49-F238E27FC236}">
                <a16:creationId xmlns:a16="http://schemas.microsoft.com/office/drawing/2014/main" id="{A7B42AA2-0E9E-52AC-ED40-DB94262D4FCE}"/>
              </a:ext>
            </a:extLst>
          </p:cNvPr>
          <p:cNvPicPr>
            <a:picLocks noChangeAspect="1"/>
          </p:cNvPicPr>
          <p:nvPr/>
        </p:nvPicPr>
        <p:blipFill>
          <a:blip r:embed="rId8">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16576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1" algn="ctr"/>
            <a:r>
              <a:rPr lang="tr-TR" dirty="0"/>
              <a:t>7444 Ayyıldız Robotik Takımı</a:t>
            </a:r>
            <a:br>
              <a:rPr lang="tr-TR" dirty="0"/>
            </a:br>
            <a:endParaRPr lang="tr-TR" dirty="0"/>
          </a:p>
        </p:txBody>
      </p:sp>
      <p:sp>
        <p:nvSpPr>
          <p:cNvPr id="3" name="Metin Yer Tutucusu 2"/>
          <p:cNvSpPr>
            <a:spLocks noGrp="1"/>
          </p:cNvSpPr>
          <p:nvPr>
            <p:ph type="body" idx="1"/>
          </p:nvPr>
        </p:nvSpPr>
        <p:spPr>
          <a:xfrm>
            <a:off x="509798" y="1215752"/>
            <a:ext cx="8148680" cy="3416400"/>
          </a:xfrm>
        </p:spPr>
        <p:txBody>
          <a:bodyPr/>
          <a:lstStyle/>
          <a:p>
            <a:pPr marL="127000" indent="0" algn="just">
              <a:buNone/>
            </a:pPr>
            <a:r>
              <a:rPr lang="tr-TR" sz="1800" dirty="0"/>
              <a:t>7444 Ay Yıldız Robotik takımı 2018 yılında daha fazla sayıda öğrencinin projelerin içinde yer almasını sağlamak, sosyal projeler yaparak öğrencileri geliştirmek, toplumsal cinsiyet eşitliğine katkıda bulunmak için kuruldu. 27-29 Mart 2023 tarihlerinde İstanbul’da yapılan 4 farklı ülkeden 45 takımın katıldığı uluslararası FIRST </a:t>
            </a:r>
            <a:r>
              <a:rPr lang="tr-TR" sz="1800" dirty="0" err="1"/>
              <a:t>Robotics</a:t>
            </a:r>
            <a:r>
              <a:rPr lang="tr-TR" sz="1800" dirty="0"/>
              <a:t> </a:t>
            </a:r>
            <a:r>
              <a:rPr lang="tr-TR" sz="1800" dirty="0" err="1"/>
              <a:t>Competition</a:t>
            </a:r>
            <a:r>
              <a:rPr lang="tr-TR" sz="1800" dirty="0"/>
              <a:t> </a:t>
            </a:r>
            <a:r>
              <a:rPr lang="tr-TR" sz="1800" dirty="0" err="1"/>
              <a:t>Bosphorus</a:t>
            </a:r>
            <a:r>
              <a:rPr lang="tr-TR" sz="1800" dirty="0"/>
              <a:t> </a:t>
            </a:r>
            <a:r>
              <a:rPr lang="tr-TR" sz="1800" dirty="0" err="1"/>
              <a:t>Regionalda</a:t>
            </a:r>
            <a:r>
              <a:rPr lang="tr-TR" sz="1800" dirty="0"/>
              <a:t> “ŞAMPİYON” olarak </a:t>
            </a:r>
            <a:r>
              <a:rPr lang="tr-TR" sz="1800" b="1" dirty="0"/>
              <a:t>“</a:t>
            </a:r>
            <a:r>
              <a:rPr lang="tr-TR" sz="1800" b="1" dirty="0" err="1"/>
              <a:t>Winner</a:t>
            </a:r>
            <a:r>
              <a:rPr lang="tr-TR" sz="1800" b="1" dirty="0"/>
              <a:t>” </a:t>
            </a:r>
            <a:r>
              <a:rPr lang="tr-TR" sz="1800" dirty="0"/>
              <a:t>ödülünü kazandı ve ülkemizi Amerika Birleşik Devletleri Houston’da yapılacak olan FIRST Dünya Robot Şampiyonasında temsil etmeye hak kazandı. FIRST değerlerini benimseyen ve yarışmanın ruhunu en iyi temsil eden öğrenciye verilen </a:t>
            </a:r>
            <a:r>
              <a:rPr lang="tr-TR" sz="1800" b="1" dirty="0"/>
              <a:t>“FIRST </a:t>
            </a:r>
            <a:r>
              <a:rPr lang="tr-TR" sz="1800" b="1" dirty="0" err="1"/>
              <a:t>Dean’s</a:t>
            </a:r>
            <a:r>
              <a:rPr lang="tr-TR" sz="1800" b="1" dirty="0"/>
              <a:t> </a:t>
            </a:r>
            <a:r>
              <a:rPr lang="tr-TR" sz="1800" b="1" dirty="0" err="1"/>
              <a:t>List</a:t>
            </a:r>
            <a:r>
              <a:rPr lang="tr-TR" sz="1800" b="1" dirty="0"/>
              <a:t> Finalist” </a:t>
            </a:r>
            <a:r>
              <a:rPr lang="tr-TR" sz="1800" dirty="0"/>
              <a:t>ödülünü kazandı. Bu ödüllerin dışında katıldığı yarışmalarda </a:t>
            </a:r>
            <a:r>
              <a:rPr lang="tr-TR" sz="1800" b="1" dirty="0"/>
              <a:t>“</a:t>
            </a:r>
            <a:r>
              <a:rPr lang="tr-TR" sz="1800" b="1" dirty="0" err="1"/>
              <a:t>Industrial</a:t>
            </a:r>
            <a:r>
              <a:rPr lang="tr-TR" sz="1800" b="1" dirty="0"/>
              <a:t> Design </a:t>
            </a:r>
            <a:r>
              <a:rPr lang="tr-TR" sz="1800" b="1" dirty="0" err="1"/>
              <a:t>Award</a:t>
            </a:r>
            <a:r>
              <a:rPr lang="tr-TR" sz="1800" b="1" dirty="0"/>
              <a:t>” </a:t>
            </a:r>
            <a:r>
              <a:rPr lang="tr-TR" sz="1800" dirty="0"/>
              <a:t>ve </a:t>
            </a:r>
            <a:r>
              <a:rPr lang="tr-TR" sz="1800" b="1" dirty="0"/>
              <a:t>“</a:t>
            </a:r>
            <a:r>
              <a:rPr lang="tr-TR" sz="1800" b="1" dirty="0" err="1"/>
              <a:t>Innovation</a:t>
            </a:r>
            <a:r>
              <a:rPr lang="tr-TR" sz="1800" b="1" dirty="0"/>
              <a:t> in Control” </a:t>
            </a:r>
            <a:r>
              <a:rPr lang="tr-TR" sz="1800" dirty="0" err="1"/>
              <a:t>ödülleride</a:t>
            </a:r>
            <a:r>
              <a:rPr lang="tr-TR" sz="1800" dirty="0"/>
              <a:t> kazandı. 2020 yılında</a:t>
            </a:r>
            <a:r>
              <a:rPr lang="tr-TR" sz="1800" b="1" dirty="0"/>
              <a:t> </a:t>
            </a:r>
            <a:r>
              <a:rPr lang="tr-TR" sz="1800" b="1" dirty="0" err="1"/>
              <a:t>Teknofest</a:t>
            </a:r>
            <a:r>
              <a:rPr lang="tr-TR" sz="1800" b="1" dirty="0"/>
              <a:t> </a:t>
            </a:r>
            <a:r>
              <a:rPr lang="tr-TR" sz="1800" dirty="0"/>
              <a:t>Sağlıkta Yapay Zeka alanında yarışan Ay Yıldız ekibimiz, finallere kalarak 47 üniversite takımına karşı yarıştığı ilk oturumda dördüncü olarak büyük bir başarı kazandı.</a:t>
            </a:r>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28802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Resim 4"/>
          <p:cNvPicPr>
            <a:picLocks noChangeAspect="1"/>
          </p:cNvPicPr>
          <p:nvPr/>
        </p:nvPicPr>
        <p:blipFill>
          <a:blip r:embed="rId2"/>
          <a:stretch>
            <a:fillRect/>
          </a:stretch>
        </p:blipFill>
        <p:spPr>
          <a:xfrm>
            <a:off x="2886640" y="0"/>
            <a:ext cx="3093374" cy="2565175"/>
          </a:xfrm>
          <a:prstGeom prst="rect">
            <a:avLst/>
          </a:prstGeom>
        </p:spPr>
      </p:pic>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6626" t="31622" r="7668"/>
          <a:stretch/>
        </p:blipFill>
        <p:spPr>
          <a:xfrm>
            <a:off x="6086031" y="0"/>
            <a:ext cx="3019716" cy="2565175"/>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96" y="0"/>
            <a:ext cx="2893219" cy="5143500"/>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96" y="19724"/>
            <a:ext cx="2946227" cy="5143500"/>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640" y="2591474"/>
            <a:ext cx="3125176" cy="2552026"/>
          </a:xfrm>
          <a:prstGeom prst="rect">
            <a:avLst/>
          </a:prstGeom>
        </p:spPr>
      </p:pic>
      <p:pic>
        <p:nvPicPr>
          <p:cNvPr id="9" name="Resim 8"/>
          <p:cNvPicPr>
            <a:picLocks noChangeAspect="1"/>
          </p:cNvPicPr>
          <p:nvPr/>
        </p:nvPicPr>
        <p:blipFill rotWithShape="1">
          <a:blip r:embed="rId7">
            <a:extLst>
              <a:ext uri="{28A0092B-C50C-407E-A947-70E740481C1C}">
                <a14:useLocalDpi xmlns:a14="http://schemas.microsoft.com/office/drawing/2010/main" val="0"/>
              </a:ext>
            </a:extLst>
          </a:blip>
          <a:srcRect t="30671"/>
          <a:stretch/>
        </p:blipFill>
        <p:spPr>
          <a:xfrm>
            <a:off x="6086031" y="2591473"/>
            <a:ext cx="3019716" cy="2589299"/>
          </a:xfrm>
          <a:prstGeom prst="rect">
            <a:avLst/>
          </a:prstGeom>
        </p:spPr>
      </p:pic>
      <p:pic>
        <p:nvPicPr>
          <p:cNvPr id="10" name="Resim 9">
            <a:extLst>
              <a:ext uri="{FF2B5EF4-FFF2-40B4-BE49-F238E27FC236}">
                <a16:creationId xmlns:a16="http://schemas.microsoft.com/office/drawing/2014/main" id="{A7B42AA2-0E9E-52AC-ED40-DB94262D4FCE}"/>
              </a:ext>
            </a:extLst>
          </p:cNvPr>
          <p:cNvPicPr>
            <a:picLocks noChangeAspect="1"/>
          </p:cNvPicPr>
          <p:nvPr/>
        </p:nvPicPr>
        <p:blipFill>
          <a:blip r:embed="rId8">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63912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p31"/>
          <p:cNvSpPr/>
          <p:nvPr/>
        </p:nvSpPr>
        <p:spPr>
          <a:xfrm>
            <a:off x="4844850" y="1560833"/>
            <a:ext cx="841200" cy="841200"/>
          </a:xfrm>
          <a:prstGeom prst="ellipse">
            <a:avLst/>
          </a:prstGeom>
          <a:solidFill>
            <a:schemeClr val="lt2"/>
          </a:solidFill>
          <a:ln>
            <a:noFill/>
          </a:ln>
          <a:effectLst>
            <a:outerShdw blurRad="142875" dist="571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802499" y="1560833"/>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dirty="0" smtClean="0">
                <a:solidFill>
                  <a:schemeClr val="tx2">
                    <a:lumMod val="50000"/>
                  </a:schemeClr>
                </a:solidFill>
              </a:rPr>
              <a:t>GENEL BİLGİLER</a:t>
            </a:r>
            <a:endParaRPr dirty="0">
              <a:solidFill>
                <a:schemeClr val="tx2">
                  <a:lumMod val="50000"/>
                </a:schemeClr>
              </a:solidFill>
            </a:endParaRPr>
          </a:p>
        </p:txBody>
      </p:sp>
      <p:sp>
        <p:nvSpPr>
          <p:cNvPr id="443" name="Google Shape;443;p31"/>
          <p:cNvSpPr txBox="1">
            <a:spLocks noGrp="1"/>
          </p:cNvSpPr>
          <p:nvPr>
            <p:ph type="title" idx="2"/>
          </p:nvPr>
        </p:nvSpPr>
        <p:spPr>
          <a:xfrm>
            <a:off x="1711469" y="1560846"/>
            <a:ext cx="301866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sz="1800" dirty="0" smtClean="0">
                <a:solidFill>
                  <a:schemeClr val="tx2">
                    <a:lumMod val="50000"/>
                  </a:schemeClr>
                </a:solidFill>
              </a:rPr>
              <a:t>OKUL ADRESİ</a:t>
            </a:r>
            <a:endParaRPr sz="1800" dirty="0">
              <a:solidFill>
                <a:schemeClr val="tx2">
                  <a:lumMod val="50000"/>
                </a:schemeClr>
              </a:solidFill>
            </a:endParaRPr>
          </a:p>
        </p:txBody>
      </p:sp>
      <p:sp>
        <p:nvSpPr>
          <p:cNvPr id="444" name="Google Shape;444;p31"/>
          <p:cNvSpPr txBox="1">
            <a:spLocks noGrp="1"/>
          </p:cNvSpPr>
          <p:nvPr>
            <p:ph type="subTitle" idx="1"/>
          </p:nvPr>
        </p:nvSpPr>
        <p:spPr>
          <a:xfrm>
            <a:off x="1711468" y="1918770"/>
            <a:ext cx="3080131" cy="484800"/>
          </a:xfrm>
          <a:prstGeom prst="rect">
            <a:avLst/>
          </a:prstGeom>
        </p:spPr>
        <p:txBody>
          <a:bodyPr spcFirstLastPara="1" wrap="square" lIns="91425" tIns="91425" rIns="91425" bIns="91425" anchor="ctr" anchorCtr="0">
            <a:noAutofit/>
          </a:bodyPr>
          <a:lstStyle/>
          <a:p>
            <a:pPr marL="0" lvl="0" indent="0"/>
            <a:r>
              <a:rPr lang="tr-TR" sz="1400" dirty="0">
                <a:solidFill>
                  <a:srgbClr val="FF0000"/>
                </a:solidFill>
              </a:rPr>
              <a:t>Barbaros Hayrettin Paşa Mahallesi, 1999.Sokak, No. 10 Esenyurt / İstanbul</a:t>
            </a:r>
            <a:endParaRPr sz="1400" dirty="0">
              <a:solidFill>
                <a:srgbClr val="FF0000"/>
              </a:solidFill>
            </a:endParaRPr>
          </a:p>
        </p:txBody>
      </p:sp>
      <p:sp>
        <p:nvSpPr>
          <p:cNvPr id="445" name="Google Shape;445;p31"/>
          <p:cNvSpPr txBox="1">
            <a:spLocks noGrp="1"/>
          </p:cNvSpPr>
          <p:nvPr>
            <p:ph type="title" idx="3"/>
          </p:nvPr>
        </p:nvSpPr>
        <p:spPr>
          <a:xfrm>
            <a:off x="5749966" y="1560846"/>
            <a:ext cx="2933396"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sz="1800" dirty="0" smtClean="0">
                <a:solidFill>
                  <a:schemeClr val="tx2">
                    <a:lumMod val="50000"/>
                  </a:schemeClr>
                </a:solidFill>
              </a:rPr>
              <a:t>OKUL İLETİŞİM NUMARASI</a:t>
            </a:r>
            <a:endParaRPr sz="1800" dirty="0">
              <a:solidFill>
                <a:schemeClr val="tx2">
                  <a:lumMod val="50000"/>
                </a:schemeClr>
              </a:solidFill>
            </a:endParaRPr>
          </a:p>
        </p:txBody>
      </p:sp>
      <p:sp>
        <p:nvSpPr>
          <p:cNvPr id="446" name="Google Shape;446;p31"/>
          <p:cNvSpPr txBox="1">
            <a:spLocks noGrp="1"/>
          </p:cNvSpPr>
          <p:nvPr>
            <p:ph type="subTitle" idx="4"/>
          </p:nvPr>
        </p:nvSpPr>
        <p:spPr>
          <a:xfrm>
            <a:off x="5749966" y="1918769"/>
            <a:ext cx="2734018" cy="714171"/>
          </a:xfrm>
          <a:prstGeom prst="rect">
            <a:avLst/>
          </a:prstGeom>
        </p:spPr>
        <p:txBody>
          <a:bodyPr spcFirstLastPara="1" wrap="square" lIns="91425" tIns="91425" rIns="91425" bIns="91425" anchor="ctr" anchorCtr="0">
            <a:noAutofit/>
          </a:bodyPr>
          <a:lstStyle/>
          <a:p>
            <a:pPr marL="0" lvl="0" indent="0"/>
            <a:r>
              <a:rPr lang="tr-TR" dirty="0" smtClean="0">
                <a:solidFill>
                  <a:srgbClr val="FF0000"/>
                </a:solidFill>
              </a:rPr>
              <a:t>Tel 1: </a:t>
            </a:r>
            <a:r>
              <a:rPr lang="tr-TR" dirty="0">
                <a:solidFill>
                  <a:srgbClr val="FF0000"/>
                </a:solidFill>
              </a:rPr>
              <a:t>0 212 852 39 12 </a:t>
            </a:r>
            <a:r>
              <a:rPr lang="tr-TR" dirty="0" smtClean="0">
                <a:solidFill>
                  <a:srgbClr val="FF0000"/>
                </a:solidFill>
              </a:rPr>
              <a:t/>
            </a:r>
            <a:br>
              <a:rPr lang="tr-TR" dirty="0" smtClean="0">
                <a:solidFill>
                  <a:srgbClr val="FF0000"/>
                </a:solidFill>
              </a:rPr>
            </a:br>
            <a:r>
              <a:rPr lang="tr-TR" dirty="0" smtClean="0">
                <a:solidFill>
                  <a:srgbClr val="FF0000"/>
                </a:solidFill>
              </a:rPr>
              <a:t>Tel2: 0 </a:t>
            </a:r>
            <a:r>
              <a:rPr lang="tr-TR" dirty="0">
                <a:solidFill>
                  <a:srgbClr val="FF0000"/>
                </a:solidFill>
              </a:rPr>
              <a:t>212 852 39 </a:t>
            </a:r>
            <a:r>
              <a:rPr lang="tr-TR" dirty="0" smtClean="0">
                <a:solidFill>
                  <a:srgbClr val="FF0000"/>
                </a:solidFill>
              </a:rPr>
              <a:t>13</a:t>
            </a:r>
          </a:p>
          <a:p>
            <a:pPr marL="0" lvl="0" indent="0"/>
            <a:r>
              <a:rPr lang="tr-TR" dirty="0" smtClean="0">
                <a:solidFill>
                  <a:srgbClr val="FF0000"/>
                </a:solidFill>
              </a:rPr>
              <a:t>E-Posta: 967501@meb.k12.tr</a:t>
            </a:r>
            <a:endParaRPr lang="tr-TR" dirty="0">
              <a:solidFill>
                <a:srgbClr val="FF0000"/>
              </a:solidFill>
            </a:endParaRPr>
          </a:p>
        </p:txBody>
      </p:sp>
      <p:sp>
        <p:nvSpPr>
          <p:cNvPr id="448" name="Google Shape;448;p31"/>
          <p:cNvSpPr txBox="1">
            <a:spLocks noGrp="1"/>
          </p:cNvSpPr>
          <p:nvPr>
            <p:ph type="subTitle" idx="6"/>
          </p:nvPr>
        </p:nvSpPr>
        <p:spPr>
          <a:xfrm>
            <a:off x="1425053" y="4366771"/>
            <a:ext cx="2775886" cy="630825"/>
          </a:xfrm>
          <a:prstGeom prst="rect">
            <a:avLst/>
          </a:prstGeom>
        </p:spPr>
        <p:txBody>
          <a:bodyPr spcFirstLastPara="1" wrap="square" lIns="91425" tIns="91425" rIns="91425" bIns="91425" anchor="ctr" anchorCtr="0">
            <a:noAutofit/>
          </a:bodyPr>
          <a:lstStyle/>
          <a:p>
            <a:pPr marL="0" lvl="0" indent="0"/>
            <a:r>
              <a:rPr lang="tr-TR" sz="1400" dirty="0" smtClean="0">
                <a:solidFill>
                  <a:srgbClr val="FF0000"/>
                </a:solidFill>
              </a:rPr>
              <a:t>Okul web sitesini ziyaret etmek için QR kodu tarayınız.</a:t>
            </a:r>
            <a:endParaRPr lang="tr-TR" sz="1400" dirty="0">
              <a:solidFill>
                <a:srgbClr val="FF0000"/>
              </a:solidFill>
            </a:endParaRPr>
          </a:p>
        </p:txBody>
      </p:sp>
      <p:sp>
        <p:nvSpPr>
          <p:cNvPr id="451" name="Google Shape;451;p31"/>
          <p:cNvSpPr txBox="1">
            <a:spLocks noGrp="1"/>
          </p:cNvSpPr>
          <p:nvPr>
            <p:ph type="title" idx="9"/>
          </p:nvPr>
        </p:nvSpPr>
        <p:spPr>
          <a:xfrm>
            <a:off x="855749" y="1718437"/>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52" name="Google Shape;452;p31"/>
          <p:cNvSpPr txBox="1">
            <a:spLocks noGrp="1"/>
          </p:cNvSpPr>
          <p:nvPr>
            <p:ph type="title" idx="13"/>
          </p:nvPr>
        </p:nvSpPr>
        <p:spPr>
          <a:xfrm>
            <a:off x="2980183" y="328163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53" name="Google Shape;453;p31"/>
          <p:cNvSpPr txBox="1">
            <a:spLocks noGrp="1"/>
          </p:cNvSpPr>
          <p:nvPr>
            <p:ph type="title" idx="14"/>
          </p:nvPr>
        </p:nvSpPr>
        <p:spPr>
          <a:xfrm>
            <a:off x="4898100" y="1718437"/>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2" name="Resim 1"/>
          <p:cNvPicPr>
            <a:picLocks noChangeAspect="1"/>
          </p:cNvPicPr>
          <p:nvPr/>
        </p:nvPicPr>
        <p:blipFill>
          <a:blip r:embed="rId3"/>
          <a:stretch>
            <a:fillRect/>
          </a:stretch>
        </p:blipFill>
        <p:spPr>
          <a:xfrm>
            <a:off x="1590449" y="2385717"/>
            <a:ext cx="2003414" cy="1981054"/>
          </a:xfrm>
          <a:prstGeom prst="rect">
            <a:avLst/>
          </a:prstGeom>
        </p:spPr>
      </p:pic>
      <p:pic>
        <p:nvPicPr>
          <p:cNvPr id="4" name="Resim 3"/>
          <p:cNvPicPr>
            <a:picLocks noChangeAspect="1"/>
          </p:cNvPicPr>
          <p:nvPr/>
        </p:nvPicPr>
        <p:blipFill>
          <a:blip r:embed="rId4"/>
          <a:stretch>
            <a:fillRect/>
          </a:stretch>
        </p:blipFill>
        <p:spPr>
          <a:xfrm>
            <a:off x="5260216" y="2632940"/>
            <a:ext cx="3585610" cy="2044333"/>
          </a:xfrm>
          <a:prstGeom prst="rect">
            <a:avLst/>
          </a:prstGeom>
        </p:spPr>
      </p:pic>
    </p:spTree>
    <p:extLst>
      <p:ext uri="{BB962C8B-B14F-4D97-AF65-F5344CB8AC3E}">
        <p14:creationId xmlns:p14="http://schemas.microsoft.com/office/powerpoint/2010/main" val="2018524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SHELL </a:t>
            </a:r>
            <a:r>
              <a:rPr lang="tr-TR" dirty="0" err="1"/>
              <a:t>Eco</a:t>
            </a:r>
            <a:r>
              <a:rPr lang="tr-TR" dirty="0"/>
              <a:t> Maraton</a:t>
            </a:r>
            <a:br>
              <a:rPr lang="tr-TR" dirty="0"/>
            </a:br>
            <a:endParaRPr lang="tr-TR" dirty="0"/>
          </a:p>
        </p:txBody>
      </p:sp>
      <p:sp>
        <p:nvSpPr>
          <p:cNvPr id="3" name="Metin Yer Tutucusu 2"/>
          <p:cNvSpPr>
            <a:spLocks noGrp="1"/>
          </p:cNvSpPr>
          <p:nvPr>
            <p:ph type="body" idx="1"/>
          </p:nvPr>
        </p:nvSpPr>
        <p:spPr/>
        <p:txBody>
          <a:bodyPr anchor="t"/>
          <a:lstStyle/>
          <a:p>
            <a:pPr>
              <a:buAutoNum type="arabicPeriod" startAt="2"/>
            </a:pPr>
            <a:r>
              <a:rPr lang="tr-TR" sz="1600" b="1" dirty="0" smtClean="0"/>
              <a:t>SHELL </a:t>
            </a:r>
            <a:r>
              <a:rPr lang="tr-TR" sz="1600" b="1" dirty="0" err="1"/>
              <a:t>Eco</a:t>
            </a:r>
            <a:r>
              <a:rPr lang="tr-TR" sz="1600" b="1" dirty="0"/>
              <a:t> </a:t>
            </a:r>
            <a:r>
              <a:rPr lang="tr-TR" sz="1600" b="1" dirty="0" smtClean="0"/>
              <a:t>Maraton</a:t>
            </a:r>
          </a:p>
          <a:p>
            <a:pPr marL="127000" indent="0" algn="just">
              <a:buNone/>
            </a:pPr>
            <a:r>
              <a:rPr lang="tr-TR" dirty="0"/>
              <a:t>Shell </a:t>
            </a:r>
            <a:r>
              <a:rPr lang="tr-TR" dirty="0" err="1"/>
              <a:t>Eco-marathon</a:t>
            </a:r>
            <a:r>
              <a:rPr lang="tr-TR" dirty="0"/>
              <a:t>, öğrencilere yönelik dünyanın önde gelen enerji verimliliği mühendisliği programlarından biridir. Teknik olarak mümkün olanın sınırlarını zorlamayı ve gençlere geleceğin enerji çözümlerinin önde gelen bilim insanları ve mühendisleri olma konusunda ilham vermeyi amaçlıyor.</a:t>
            </a:r>
          </a:p>
          <a:p>
            <a:pPr marL="127000" indent="0" algn="just">
              <a:buNone/>
            </a:pPr>
            <a:r>
              <a:rPr lang="tr-TR" dirty="0" smtClean="0"/>
              <a:t>Program</a:t>
            </a:r>
            <a:r>
              <a:rPr lang="tr-TR" dirty="0"/>
              <a:t>, lise ve üniversite ekiplerine Bilim, Teknoloji, Mühendislik ve Matematik (STEM) becerilerini kullanarak kendi ultra enerji tasarruflu arabalarını inşa edip daha sonra onları ortaya çıkararak tasarım ve teknolojinin her yönünü keşfetmeleri için bir platform sağlıyor. </a:t>
            </a:r>
          </a:p>
          <a:p>
            <a:pPr marL="127000" indent="0">
              <a:buNone/>
            </a:pPr>
            <a:endParaRPr lang="tr-TR" b="1" dirty="0" smtClean="0"/>
          </a:p>
          <a:p>
            <a:pPr marL="127000" indent="0">
              <a:buNone/>
            </a:pPr>
            <a:r>
              <a:rPr lang="tr-TR" b="1" dirty="0" smtClean="0"/>
              <a:t>a) </a:t>
            </a:r>
            <a:r>
              <a:rPr lang="tr-TR" sz="1500" b="1" dirty="0" smtClean="0"/>
              <a:t>BHS </a:t>
            </a:r>
            <a:r>
              <a:rPr lang="tr-TR" sz="1500" b="1" dirty="0" err="1"/>
              <a:t>Eco</a:t>
            </a:r>
            <a:r>
              <a:rPr lang="tr-TR" sz="1500" b="1" dirty="0"/>
              <a:t> Team</a:t>
            </a:r>
          </a:p>
          <a:p>
            <a:pPr marL="127000" indent="0">
              <a:buNone/>
            </a:pPr>
            <a:endParaRPr lang="tr-TR" b="1" dirty="0"/>
          </a:p>
          <a:p>
            <a:pPr marL="127000" indent="0" algn="just">
              <a:buNone/>
            </a:pPr>
            <a:r>
              <a:rPr lang="tr-TR" dirty="0"/>
              <a:t>BHS </a:t>
            </a:r>
            <a:r>
              <a:rPr lang="tr-TR" dirty="0" err="1"/>
              <a:t>Eco</a:t>
            </a:r>
            <a:r>
              <a:rPr lang="tr-TR" dirty="0"/>
              <a:t> Team 2018 yılında Shell in her yıl düzenlediği üniversite ve lise takımlarının birlikte yarıştığı uluslararası etkinlik Shell </a:t>
            </a:r>
            <a:r>
              <a:rPr lang="tr-TR" dirty="0" err="1"/>
              <a:t>Eco</a:t>
            </a:r>
            <a:r>
              <a:rPr lang="tr-TR" dirty="0"/>
              <a:t> </a:t>
            </a:r>
            <a:r>
              <a:rPr lang="tr-TR" dirty="0" err="1"/>
              <a:t>Marathona</a:t>
            </a:r>
            <a:r>
              <a:rPr lang="tr-TR" dirty="0"/>
              <a:t> katılım sağlamak için kuruldu. BHS </a:t>
            </a:r>
            <a:r>
              <a:rPr lang="tr-TR" dirty="0" err="1"/>
              <a:t>Eco</a:t>
            </a:r>
            <a:r>
              <a:rPr lang="tr-TR" dirty="0"/>
              <a:t> </a:t>
            </a:r>
            <a:r>
              <a:rPr lang="tr-TR" dirty="0" err="1"/>
              <a:t>team</a:t>
            </a:r>
            <a:r>
              <a:rPr lang="tr-TR" dirty="0"/>
              <a:t>, farklı enerji türevleriyle tahrik edilen otomobilleri en verimli bir şekilde Tasarlayıp üreterek hem çevreye ekolojik destek sağlamak </a:t>
            </a:r>
            <a:r>
              <a:rPr lang="tr-TR" dirty="0" err="1"/>
              <a:t>hemde</a:t>
            </a:r>
            <a:r>
              <a:rPr lang="tr-TR" dirty="0"/>
              <a:t> takımda ki kız ve erkek öğrencilerin farklı iş disiplinlerinde tecrübeler edinerek kendilerine katma değer oluşturmalarını hedeflemektedir. Takımımız 2022 yılında Hollanda da yapılan CIRCUIT PAUL ARMAGNAC ta yapılan yarışmaya elektrikli </a:t>
            </a:r>
            <a:r>
              <a:rPr lang="tr-TR" dirty="0" smtClean="0"/>
              <a:t>aracımız ile </a:t>
            </a:r>
            <a:r>
              <a:rPr lang="tr-TR" dirty="0"/>
              <a:t>katılım sağladık. 2023 yılında Shell </a:t>
            </a:r>
            <a:r>
              <a:rPr lang="tr-TR" dirty="0" err="1"/>
              <a:t>Eco</a:t>
            </a:r>
            <a:r>
              <a:rPr lang="tr-TR" dirty="0"/>
              <a:t> Maraton Fransa NOGARA yarışmasına benzinli ve elektrikli araçlar ile katılım sağlamıştır.</a:t>
            </a:r>
          </a:p>
          <a:p>
            <a:pPr marL="127000" indent="0">
              <a:buNone/>
            </a:pPr>
            <a:endParaRPr lang="tr-TR" b="1" dirty="0"/>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405825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32252" y="78821"/>
            <a:ext cx="9111748" cy="2273862"/>
          </a:xfrm>
          <a:prstGeom prst="rect">
            <a:avLst/>
          </a:prstGeom>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t="10181" b="3500"/>
          <a:stretch/>
        </p:blipFill>
        <p:spPr>
          <a:xfrm>
            <a:off x="32252" y="2418529"/>
            <a:ext cx="3204446" cy="2724971"/>
          </a:xfrm>
          <a:prstGeom prst="rect">
            <a:avLst/>
          </a:prstGeom>
        </p:spPr>
      </p:pic>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t="31105" b="13269"/>
          <a:stretch/>
        </p:blipFill>
        <p:spPr>
          <a:xfrm>
            <a:off x="3295190" y="2419518"/>
            <a:ext cx="5844781" cy="2735109"/>
          </a:xfrm>
          <a:prstGeom prst="rect">
            <a:avLst/>
          </a:prstGeom>
        </p:spPr>
      </p:pic>
      <p:pic>
        <p:nvPicPr>
          <p:cNvPr id="7" name="Resim 6">
            <a:extLst>
              <a:ext uri="{FF2B5EF4-FFF2-40B4-BE49-F238E27FC236}">
                <a16:creationId xmlns:a16="http://schemas.microsoft.com/office/drawing/2014/main" id="{A7B42AA2-0E9E-52AC-ED40-DB94262D4FCE}"/>
              </a:ext>
            </a:extLst>
          </p:cNvPr>
          <p:cNvPicPr>
            <a:picLocks noChangeAspect="1"/>
          </p:cNvPicPr>
          <p:nvPr/>
        </p:nvPicPr>
        <p:blipFill>
          <a:blip r:embed="rId5">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41530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latin typeface="Times New Roman" panose="02020603050405020304" pitchFamily="18" charset="0"/>
                <a:cs typeface="Times New Roman" panose="02020603050405020304" pitchFamily="18" charset="0"/>
              </a:rPr>
              <a:t>eTwinning</a:t>
            </a:r>
            <a:endParaRPr lang="tr-TR"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idx="1"/>
          </p:nvPr>
        </p:nvSpPr>
        <p:spPr>
          <a:xfrm>
            <a:off x="178025" y="948715"/>
            <a:ext cx="8965975" cy="3416400"/>
          </a:xfrm>
        </p:spPr>
        <p:txBody>
          <a:bodyPr anchor="t"/>
          <a:lstStyle/>
          <a:p>
            <a:pPr marL="127000" lvl="0" indent="0">
              <a:buNone/>
            </a:pPr>
            <a:r>
              <a:rPr lang="tr-TR" b="1" dirty="0" smtClean="0"/>
              <a:t>	</a:t>
            </a:r>
            <a:r>
              <a:rPr lang="tr-TR" sz="1800" b="1" dirty="0" smtClean="0"/>
              <a:t>3.</a:t>
            </a:r>
            <a:r>
              <a:rPr lang="tr-TR" b="1" dirty="0" smtClean="0"/>
              <a:t> </a:t>
            </a:r>
            <a:r>
              <a:rPr lang="tr-TR" sz="1800" b="1" dirty="0" err="1" smtClean="0"/>
              <a:t>eTwinning</a:t>
            </a:r>
            <a:r>
              <a:rPr lang="tr-TR" sz="1800" b="1" dirty="0" smtClean="0"/>
              <a:t>   Projeleri</a:t>
            </a:r>
            <a:r>
              <a:rPr lang="tr-TR" b="1" dirty="0" smtClean="0"/>
              <a:t/>
            </a:r>
            <a:br>
              <a:rPr lang="tr-TR" b="1" dirty="0" smtClean="0"/>
            </a:br>
            <a:r>
              <a:rPr lang="tr-TR" b="1" dirty="0" smtClean="0"/>
              <a:t>	</a:t>
            </a:r>
            <a:r>
              <a:rPr lang="tr-TR" dirty="0" smtClean="0"/>
              <a:t>Okulumuz </a:t>
            </a:r>
            <a:r>
              <a:rPr lang="tr-TR" dirty="0"/>
              <a:t>2018,  2020, 2022 yıllarında </a:t>
            </a:r>
            <a:r>
              <a:rPr lang="tr-TR" dirty="0" err="1"/>
              <a:t>eTwinning</a:t>
            </a:r>
            <a:r>
              <a:rPr lang="tr-TR" dirty="0"/>
              <a:t> Okulu </a:t>
            </a:r>
            <a:r>
              <a:rPr lang="tr-TR" dirty="0" err="1"/>
              <a:t>ünvanı</a:t>
            </a:r>
            <a:r>
              <a:rPr lang="tr-TR" dirty="0"/>
              <a:t> ile ödüllendirildi. Bu </a:t>
            </a:r>
            <a:r>
              <a:rPr lang="tr-TR" dirty="0" err="1"/>
              <a:t>ünvan</a:t>
            </a:r>
            <a:r>
              <a:rPr lang="tr-TR" dirty="0"/>
              <a:t> iki yıllık değerlendirme ile verilmektedir. Bu süreçte katıldığımız </a:t>
            </a:r>
            <a:r>
              <a:rPr lang="tr-TR" dirty="0" err="1"/>
              <a:t>eTwinning</a:t>
            </a:r>
            <a:r>
              <a:rPr lang="tr-TR" dirty="0"/>
              <a:t> projelerimiz; Ayrıca okulumuz bu süreçlerde 10 adet Ulusal Kalite ve Avrupa Kalite etiketi bulunmaktadır</a:t>
            </a:r>
            <a:r>
              <a:rPr lang="tr-TR" dirty="0" smtClean="0"/>
              <a:t>.</a:t>
            </a:r>
            <a:br>
              <a:rPr lang="tr-TR" dirty="0" smtClean="0"/>
            </a:br>
            <a:r>
              <a:rPr lang="tr-TR" dirty="0" smtClean="0"/>
              <a:t/>
            </a:r>
            <a:br>
              <a:rPr lang="tr-TR" dirty="0" smtClean="0"/>
            </a:br>
            <a:r>
              <a:rPr lang="tr-TR" sz="1250" dirty="0"/>
              <a:t>2015-2016: NETWORK (New </a:t>
            </a:r>
            <a:r>
              <a:rPr lang="tr-TR" sz="1250" dirty="0" err="1"/>
              <a:t>Education</a:t>
            </a:r>
            <a:r>
              <a:rPr lang="tr-TR" sz="1250" dirty="0"/>
              <a:t> </a:t>
            </a:r>
            <a:r>
              <a:rPr lang="tr-TR" sz="1250" dirty="0" err="1"/>
              <a:t>to</a:t>
            </a:r>
            <a:r>
              <a:rPr lang="tr-TR" sz="1250" dirty="0"/>
              <a:t> </a:t>
            </a:r>
            <a:r>
              <a:rPr lang="tr-TR" sz="1250" dirty="0" err="1"/>
              <a:t>Wide</a:t>
            </a:r>
            <a:r>
              <a:rPr lang="tr-TR" sz="1250" dirty="0"/>
              <a:t> </a:t>
            </a:r>
            <a:r>
              <a:rPr lang="tr-TR" sz="1250" dirty="0" err="1"/>
              <a:t>Our</a:t>
            </a:r>
            <a:r>
              <a:rPr lang="tr-TR" sz="1250" dirty="0"/>
              <a:t> Knowledge</a:t>
            </a:r>
            <a:r>
              <a:rPr lang="tr-TR" sz="1250" dirty="0" smtClean="0"/>
              <a:t>)</a:t>
            </a:r>
            <a:br>
              <a:rPr lang="tr-TR" sz="1250" dirty="0" smtClean="0"/>
            </a:br>
            <a:r>
              <a:rPr lang="tr-TR" sz="1250" dirty="0"/>
              <a:t>2016-2017: My First Hardware Dictionary (İlk Donanım terimleri Sözlüğüm</a:t>
            </a:r>
            <a:r>
              <a:rPr lang="tr-TR" sz="1250" dirty="0" smtClean="0"/>
              <a:t>)</a:t>
            </a:r>
            <a:br>
              <a:rPr lang="tr-TR" sz="1250" dirty="0" smtClean="0"/>
            </a:br>
            <a:r>
              <a:rPr lang="tr-TR" sz="1250" dirty="0"/>
              <a:t>2017:2018: </a:t>
            </a:r>
            <a:r>
              <a:rPr lang="tr-TR" sz="1250" dirty="0" err="1"/>
              <a:t>Cultur@l</a:t>
            </a:r>
            <a:r>
              <a:rPr lang="tr-TR" sz="1250" dirty="0"/>
              <a:t> </a:t>
            </a:r>
            <a:r>
              <a:rPr lang="tr-TR" sz="1250" dirty="0" err="1"/>
              <a:t>HerITage</a:t>
            </a:r>
            <a:r>
              <a:rPr lang="tr-TR" sz="1250" dirty="0"/>
              <a:t> (Kültürel Miras</a:t>
            </a:r>
            <a:r>
              <a:rPr lang="tr-TR" sz="1250" dirty="0" smtClean="0"/>
              <a:t>)</a:t>
            </a:r>
            <a:br>
              <a:rPr lang="tr-TR" sz="1250" dirty="0" smtClean="0"/>
            </a:br>
            <a:r>
              <a:rPr lang="tr-TR" sz="1250" dirty="0"/>
              <a:t>2018- 2019: </a:t>
            </a:r>
            <a:r>
              <a:rPr lang="tr-TR" sz="1250" dirty="0" err="1"/>
              <a:t>InterNET</a:t>
            </a:r>
            <a:r>
              <a:rPr lang="tr-TR" sz="1250" dirty="0"/>
              <a:t>: </a:t>
            </a:r>
            <a:r>
              <a:rPr lang="tr-TR" sz="1250" dirty="0" err="1"/>
              <a:t>let</a:t>
            </a:r>
            <a:r>
              <a:rPr lang="tr-TR" sz="1250" dirty="0"/>
              <a:t>’ s </a:t>
            </a:r>
            <a:r>
              <a:rPr lang="tr-TR" sz="1250" dirty="0" err="1"/>
              <a:t>dive</a:t>
            </a:r>
            <a:r>
              <a:rPr lang="tr-TR" sz="1250" dirty="0"/>
              <a:t> in!</a:t>
            </a:r>
          </a:p>
          <a:p>
            <a:pPr marL="127000" indent="0">
              <a:buNone/>
            </a:pPr>
            <a:r>
              <a:rPr lang="tr-TR" sz="1250" dirty="0"/>
              <a:t>2018-2020: </a:t>
            </a:r>
            <a:r>
              <a:rPr lang="tr-TR" sz="1250" dirty="0" err="1"/>
              <a:t>Pioneers</a:t>
            </a:r>
            <a:r>
              <a:rPr lang="tr-TR" sz="1250" dirty="0"/>
              <a:t> in </a:t>
            </a:r>
            <a:r>
              <a:rPr lang="tr-TR" sz="1250" dirty="0" smtClean="0"/>
              <a:t>IT</a:t>
            </a:r>
            <a:br>
              <a:rPr lang="tr-TR" sz="1250" dirty="0" smtClean="0"/>
            </a:br>
            <a:r>
              <a:rPr lang="tr-TR" sz="1250" dirty="0"/>
              <a:t>2019-2020: </a:t>
            </a:r>
            <a:r>
              <a:rPr lang="tr-TR" sz="1250" dirty="0" err="1" smtClean="0"/>
              <a:t>Webdemic</a:t>
            </a:r>
            <a:r>
              <a:rPr lang="tr-TR" sz="1250" dirty="0" smtClean="0"/>
              <a:t>&lt;</a:t>
            </a:r>
          </a:p>
          <a:p>
            <a:pPr marL="127000" indent="0">
              <a:buNone/>
            </a:pPr>
            <a:r>
              <a:rPr lang="tr-TR" sz="1250" dirty="0"/>
              <a:t>2020-2021: </a:t>
            </a:r>
            <a:r>
              <a:rPr lang="tr-TR" sz="1250" dirty="0" err="1"/>
              <a:t>Free</a:t>
            </a:r>
            <a:r>
              <a:rPr lang="tr-TR" sz="1250" dirty="0"/>
              <a:t> </a:t>
            </a:r>
            <a:r>
              <a:rPr lang="tr-TR" sz="1250" dirty="0" err="1"/>
              <a:t>Computer</a:t>
            </a:r>
            <a:r>
              <a:rPr lang="tr-TR" sz="1250" dirty="0"/>
              <a:t>: Open </a:t>
            </a:r>
            <a:r>
              <a:rPr lang="tr-TR" sz="1250" dirty="0" err="1"/>
              <a:t>Your</a:t>
            </a:r>
            <a:r>
              <a:rPr lang="tr-TR" sz="1250" dirty="0"/>
              <a:t> </a:t>
            </a:r>
            <a:r>
              <a:rPr lang="tr-TR" sz="1250" dirty="0" err="1"/>
              <a:t>Mind</a:t>
            </a:r>
            <a:r>
              <a:rPr lang="tr-TR" sz="1250" dirty="0"/>
              <a:t>, Open </a:t>
            </a:r>
            <a:r>
              <a:rPr lang="tr-TR" sz="1250" dirty="0" err="1"/>
              <a:t>Your</a:t>
            </a:r>
            <a:r>
              <a:rPr lang="tr-TR" sz="1250" dirty="0"/>
              <a:t> Source! (Özgür Bilgisayar, Zihnini Aç, Kodunu Aç!)</a:t>
            </a:r>
          </a:p>
          <a:p>
            <a:pPr marL="127000" indent="0">
              <a:buNone/>
            </a:pPr>
            <a:r>
              <a:rPr lang="tr-TR" sz="1250" dirty="0"/>
              <a:t>2021-2022: </a:t>
            </a:r>
            <a:r>
              <a:rPr lang="tr-TR" sz="1250" dirty="0" err="1"/>
              <a:t>Speak</a:t>
            </a:r>
            <a:r>
              <a:rPr lang="tr-TR" sz="1250" dirty="0"/>
              <a:t> </a:t>
            </a:r>
            <a:r>
              <a:rPr lang="tr-TR" sz="1250" dirty="0" err="1"/>
              <a:t>for</a:t>
            </a:r>
            <a:r>
              <a:rPr lang="tr-TR" sz="1250" dirty="0"/>
              <a:t> </a:t>
            </a:r>
            <a:r>
              <a:rPr lang="tr-TR" sz="1250" dirty="0" err="1"/>
              <a:t>Your</a:t>
            </a:r>
            <a:r>
              <a:rPr lang="tr-TR" sz="1250" dirty="0"/>
              <a:t> </a:t>
            </a:r>
            <a:r>
              <a:rPr lang="tr-TR" sz="1250" dirty="0" err="1"/>
              <a:t>Future</a:t>
            </a:r>
            <a:r>
              <a:rPr lang="tr-TR" sz="1250" dirty="0"/>
              <a:t>:  Ulusal Kalite Etiketi ve Avrupa Kalite Etiketi (Sırbistan, Türkiye)</a:t>
            </a:r>
          </a:p>
          <a:p>
            <a:pPr marL="127000" indent="0">
              <a:buNone/>
            </a:pPr>
            <a:r>
              <a:rPr lang="tr-TR" sz="1250" dirty="0"/>
              <a:t>2021-2022: </a:t>
            </a:r>
            <a:r>
              <a:rPr lang="tr-TR" sz="1250" dirty="0" err="1"/>
              <a:t>Cherish</a:t>
            </a:r>
            <a:r>
              <a:rPr lang="tr-TR" sz="1250" dirty="0"/>
              <a:t> </a:t>
            </a:r>
            <a:r>
              <a:rPr lang="tr-TR" sz="1250" dirty="0" err="1"/>
              <a:t>your</a:t>
            </a:r>
            <a:r>
              <a:rPr lang="tr-TR" sz="1250" dirty="0"/>
              <a:t> </a:t>
            </a:r>
            <a:r>
              <a:rPr lang="tr-TR" sz="1250" dirty="0" err="1"/>
              <a:t>past</a:t>
            </a:r>
            <a:r>
              <a:rPr lang="tr-TR" sz="1250" dirty="0"/>
              <a:t>!: Ulusal Kalite Etiketi ve Avrupa Kalite </a:t>
            </a:r>
            <a:r>
              <a:rPr lang="tr-TR" sz="1250" dirty="0" smtClean="0"/>
              <a:t>Etiketi</a:t>
            </a:r>
            <a:br>
              <a:rPr lang="tr-TR" sz="1250" dirty="0" smtClean="0"/>
            </a:br>
            <a:r>
              <a:rPr lang="tr-TR" sz="1250" dirty="0"/>
              <a:t>2021-2022: </a:t>
            </a:r>
            <a:r>
              <a:rPr lang="tr-TR" sz="1250" dirty="0" err="1"/>
              <a:t>Electrical</a:t>
            </a:r>
            <a:r>
              <a:rPr lang="tr-TR" sz="1250" dirty="0"/>
              <a:t> Training (E.T.): Ulusal Kalite Etiketi ve Avrupa Kalite Etiketi</a:t>
            </a:r>
          </a:p>
          <a:p>
            <a:pPr marL="127000" indent="0">
              <a:buNone/>
            </a:pPr>
            <a:r>
              <a:rPr lang="tr-TR" sz="1250" dirty="0"/>
              <a:t>2021-2022: </a:t>
            </a:r>
            <a:r>
              <a:rPr lang="tr-TR" sz="1250" dirty="0" err="1"/>
              <a:t>Next</a:t>
            </a:r>
            <a:r>
              <a:rPr lang="tr-TR" sz="1250" dirty="0"/>
              <a:t> Station, </a:t>
            </a:r>
            <a:r>
              <a:rPr lang="tr-TR" sz="1250" dirty="0" err="1"/>
              <a:t>Hope</a:t>
            </a:r>
            <a:r>
              <a:rPr lang="tr-TR" sz="1250" dirty="0"/>
              <a:t>: Ulusal Kalite Etiketi ve Avrupa Kalite </a:t>
            </a:r>
            <a:r>
              <a:rPr lang="tr-TR" sz="1250" dirty="0" smtClean="0"/>
              <a:t>Etiketi</a:t>
            </a:r>
            <a:br>
              <a:rPr lang="tr-TR" sz="1250" dirty="0" smtClean="0"/>
            </a:br>
            <a:r>
              <a:rPr lang="tr-TR" sz="1250" dirty="0"/>
              <a:t>2022-2023 : </a:t>
            </a:r>
            <a:r>
              <a:rPr lang="tr-TR" sz="1250" dirty="0" err="1"/>
              <a:t>The</a:t>
            </a:r>
            <a:r>
              <a:rPr lang="tr-TR" sz="1250" dirty="0"/>
              <a:t> </a:t>
            </a:r>
            <a:r>
              <a:rPr lang="tr-TR" sz="1250" dirty="0" err="1"/>
              <a:t>Happiness</a:t>
            </a:r>
            <a:r>
              <a:rPr lang="tr-TR" sz="1250" dirty="0"/>
              <a:t> Project : Proje Tamamlandı.  Kalite etiketi değerlendirme süreci devam ediyor. (Polonya,   Moldova, Romanya, Türkiye</a:t>
            </a:r>
            <a:r>
              <a:rPr lang="tr-TR" sz="1250" dirty="0" smtClean="0"/>
              <a:t>)</a:t>
            </a:r>
          </a:p>
          <a:p>
            <a:pPr marL="127000" indent="0">
              <a:buNone/>
            </a:pPr>
            <a:r>
              <a:rPr lang="tr-TR" sz="1250" dirty="0" smtClean="0"/>
              <a:t>2022-2023: </a:t>
            </a:r>
            <a:r>
              <a:rPr lang="tr-TR" sz="1250" dirty="0" err="1"/>
              <a:t>Let</a:t>
            </a:r>
            <a:r>
              <a:rPr lang="tr-TR" sz="1250" dirty="0"/>
              <a:t>’ s Travel </a:t>
            </a:r>
            <a:r>
              <a:rPr lang="tr-TR" sz="1250" dirty="0" err="1"/>
              <a:t>by</a:t>
            </a:r>
            <a:r>
              <a:rPr lang="tr-TR" sz="1250" dirty="0"/>
              <a:t> Train! </a:t>
            </a:r>
            <a:r>
              <a:rPr lang="tr-TR" sz="1250" dirty="0" err="1"/>
              <a:t>We</a:t>
            </a:r>
            <a:r>
              <a:rPr lang="tr-TR" sz="1250" dirty="0"/>
              <a:t> </a:t>
            </a:r>
            <a:r>
              <a:rPr lang="tr-TR" sz="1250" dirty="0" err="1"/>
              <a:t>Protect</a:t>
            </a:r>
            <a:r>
              <a:rPr lang="tr-TR" sz="1250" dirty="0"/>
              <a:t> </a:t>
            </a:r>
            <a:r>
              <a:rPr lang="tr-TR" sz="1250" dirty="0" err="1"/>
              <a:t>Our</a:t>
            </a:r>
            <a:r>
              <a:rPr lang="tr-TR" sz="1250" dirty="0"/>
              <a:t> </a:t>
            </a:r>
            <a:r>
              <a:rPr lang="tr-TR" sz="1250" dirty="0" err="1"/>
              <a:t>Green</a:t>
            </a:r>
            <a:r>
              <a:rPr lang="tr-TR" sz="1250" dirty="0"/>
              <a:t> World </a:t>
            </a:r>
            <a:r>
              <a:rPr lang="tr-TR" sz="1250" dirty="0" err="1"/>
              <a:t>Terrain:Proje</a:t>
            </a:r>
            <a:r>
              <a:rPr lang="tr-TR" sz="1250" dirty="0"/>
              <a:t> Devam ediyor. (Portekiz, İspanya, İtalya, Polonya, Türkiye)</a:t>
            </a:r>
          </a:p>
          <a:p>
            <a:pPr marL="127000" indent="0">
              <a:buNone/>
            </a:pPr>
            <a:endParaRPr lang="tr-TR" dirty="0"/>
          </a:p>
          <a:p>
            <a:pPr marL="127000" indent="0">
              <a:buNone/>
            </a:pPr>
            <a:endParaRPr lang="tr-TR" dirty="0"/>
          </a:p>
          <a:p>
            <a:pPr marL="127000" indent="0">
              <a:buNone/>
            </a:pPr>
            <a:endParaRPr lang="tr-TR" dirty="0"/>
          </a:p>
        </p:txBody>
      </p:sp>
      <p:pic>
        <p:nvPicPr>
          <p:cNvPr id="5" name="Resim 4"/>
          <p:cNvPicPr>
            <a:picLocks noChangeAspect="1"/>
          </p:cNvPicPr>
          <p:nvPr/>
        </p:nvPicPr>
        <p:blipFill>
          <a:blip r:embed="rId2"/>
          <a:stretch>
            <a:fillRect/>
          </a:stretch>
        </p:blipFill>
        <p:spPr>
          <a:xfrm>
            <a:off x="6670199" y="1797051"/>
            <a:ext cx="2042777" cy="1399303"/>
          </a:xfrm>
          <a:prstGeom prst="rect">
            <a:avLst/>
          </a:prstGeom>
        </p:spPr>
      </p:pic>
      <p:pic>
        <p:nvPicPr>
          <p:cNvPr id="6" name="Resim 5">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23947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r>
              <a:rPr lang="tr-TR" dirty="0" err="1">
                <a:latin typeface="Times New Roman" panose="02020603050405020304" pitchFamily="18" charset="0"/>
                <a:cs typeface="Times New Roman" panose="02020603050405020304" pitchFamily="18" charset="0"/>
              </a:rPr>
              <a:t>Erasmus</a:t>
            </a:r>
            <a:r>
              <a:rPr lang="tr-TR" dirty="0">
                <a:latin typeface="Times New Roman" panose="02020603050405020304" pitchFamily="18" charset="0"/>
                <a:cs typeface="Times New Roman" panose="02020603050405020304" pitchFamily="18" charset="0"/>
              </a:rPr>
              <a:t> + Staj Hareketliliği</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idx="1"/>
          </p:nvPr>
        </p:nvSpPr>
        <p:spPr/>
        <p:txBody>
          <a:bodyPr anchor="t"/>
          <a:lstStyle/>
          <a:p>
            <a:pPr marL="127000" lvl="0" indent="0">
              <a:buNone/>
            </a:pPr>
            <a:r>
              <a:rPr lang="tr-TR" sz="1800" b="1" dirty="0" smtClean="0"/>
              <a:t>4. </a:t>
            </a:r>
            <a:r>
              <a:rPr lang="tr-TR" sz="1800" b="1" dirty="0" err="1" smtClean="0"/>
              <a:t>Erasmus</a:t>
            </a:r>
            <a:r>
              <a:rPr lang="tr-TR" sz="1800" b="1" dirty="0" smtClean="0"/>
              <a:t> </a:t>
            </a:r>
            <a:r>
              <a:rPr lang="tr-TR" sz="1800" b="1" dirty="0"/>
              <a:t>+ Staj </a:t>
            </a:r>
            <a:r>
              <a:rPr lang="tr-TR" sz="1800" b="1" dirty="0" smtClean="0"/>
              <a:t>Hareketliliği</a:t>
            </a:r>
          </a:p>
          <a:p>
            <a:pPr lvl="0"/>
            <a:endParaRPr lang="tr-TR" sz="1800" b="1" dirty="0"/>
          </a:p>
          <a:p>
            <a:pPr marL="127000" lvl="0" indent="0" algn="just">
              <a:buNone/>
            </a:pPr>
            <a:r>
              <a:rPr lang="tr-TR" sz="1400" dirty="0"/>
              <a:t>Okulumuz ile İstanbul İl Milli Eğitim Müdürlüğü 2022-1-TR01-KA12-VET-000064213 AKREDİTASYON MESLEKİ EĞİTİM PROGRAMI kapsamında 29.05.2023 ve 16.06.2023 tarihleri arasında okulumuz Bilişim Teknolojileri alanı bölümü öğretmeni Asiye Kert refakatinde, 5 bölüm öğrencimiz İspanya'nın Madrid şehrinde Bilişim Teknolojileri Alanı Bölümlerine yönelik olarak kısa dönem öğrenme faaliyetinde bulundular.</a:t>
            </a:r>
            <a:endParaRPr lang="tr-TR" sz="1400" dirty="0" smtClean="0"/>
          </a:p>
          <a:p>
            <a:endParaRPr lang="tr-TR" dirty="0"/>
          </a:p>
        </p:txBody>
      </p:sp>
      <p:pic>
        <p:nvPicPr>
          <p:cNvPr id="7" name="Resim 6"/>
          <p:cNvPicPr>
            <a:picLocks noChangeAspect="1"/>
          </p:cNvPicPr>
          <p:nvPr/>
        </p:nvPicPr>
        <p:blipFill rotWithShape="1">
          <a:blip r:embed="rId2"/>
          <a:srcRect t="12293" b="16439"/>
          <a:stretch/>
        </p:blipFill>
        <p:spPr>
          <a:xfrm>
            <a:off x="2364896" y="3107341"/>
            <a:ext cx="4400045" cy="1399923"/>
          </a:xfrm>
          <a:prstGeom prst="rect">
            <a:avLst/>
          </a:prstGeom>
        </p:spPr>
      </p:pic>
      <p:pic>
        <p:nvPicPr>
          <p:cNvPr id="5" name="Resim 4">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3062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741101" y="43799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300" dirty="0" smtClean="0">
                <a:solidFill>
                  <a:schemeClr val="tx2">
                    <a:lumMod val="50000"/>
                  </a:schemeClr>
                </a:solidFill>
              </a:rPr>
              <a:t>SOSYO-KÜLTÜREL FAALİYETLER</a:t>
            </a:r>
            <a:endParaRPr sz="2300" dirty="0">
              <a:solidFill>
                <a:schemeClr val="tx2">
                  <a:lumMod val="50000"/>
                </a:schemeClr>
              </a:solidFill>
            </a:endParaRPr>
          </a:p>
        </p:txBody>
      </p:sp>
      <p:sp>
        <p:nvSpPr>
          <p:cNvPr id="433" name="Google Shape;433;p30"/>
          <p:cNvSpPr txBox="1">
            <a:spLocks noGrp="1"/>
          </p:cNvSpPr>
          <p:nvPr>
            <p:ph type="body" idx="1"/>
          </p:nvPr>
        </p:nvSpPr>
        <p:spPr>
          <a:xfrm>
            <a:off x="741101" y="1010692"/>
            <a:ext cx="7704000" cy="500506"/>
          </a:xfrm>
          <a:prstGeom prst="rect">
            <a:avLst/>
          </a:prstGeom>
        </p:spPr>
        <p:txBody>
          <a:bodyPr spcFirstLastPara="1" wrap="square" lIns="91425" tIns="91425" rIns="91425" bIns="91425" anchor="t" anchorCtr="0">
            <a:noAutofit/>
          </a:bodyPr>
          <a:lstStyle/>
          <a:p>
            <a:pPr marL="0" lvl="0" indent="0">
              <a:buNone/>
            </a:pPr>
            <a:r>
              <a:rPr lang="tr-TR" sz="1800" b="1" dirty="0" smtClean="0">
                <a:solidFill>
                  <a:schemeClr val="tx1"/>
                </a:solidFill>
              </a:rPr>
              <a:t>Yunus Emre İzci </a:t>
            </a:r>
            <a:r>
              <a:rPr lang="tr-TR" sz="1800" b="1" dirty="0">
                <a:solidFill>
                  <a:schemeClr val="tx1"/>
                </a:solidFill>
              </a:rPr>
              <a:t>Ünitesi</a:t>
            </a:r>
            <a:r>
              <a:rPr lang="tr-TR" sz="1600" dirty="0">
                <a:solidFill>
                  <a:schemeClr val="tx1"/>
                </a:solidFill>
              </a:rPr>
              <a:t/>
            </a:r>
            <a:br>
              <a:rPr lang="tr-TR" sz="1600" dirty="0">
                <a:solidFill>
                  <a:schemeClr val="tx1"/>
                </a:solidFill>
              </a:rPr>
            </a:br>
            <a:r>
              <a:rPr lang="tr-TR" sz="1400" dirty="0">
                <a:solidFill>
                  <a:schemeClr val="tx1"/>
                </a:solidFill>
              </a:rPr>
              <a:t>Okulumuzun </a:t>
            </a:r>
            <a:r>
              <a:rPr lang="tr-TR" sz="1400" dirty="0" smtClean="0">
                <a:solidFill>
                  <a:schemeClr val="tx1"/>
                </a:solidFill>
              </a:rPr>
              <a:t>kendi bünyesinde İzci Ünitesi bulunmakta olup burada aldıkları eğitim sonrası öğrencilerimiz yaz ve kış kamplarına gitmektedir.</a:t>
            </a:r>
            <a:endParaRPr sz="1400" dirty="0">
              <a:solidFill>
                <a:schemeClr val="tx1"/>
              </a:solidFill>
            </a:endParaRPr>
          </a:p>
        </p:txBody>
      </p:sp>
      <p:pic>
        <p:nvPicPr>
          <p:cNvPr id="2" name="Resim 1">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pic>
        <p:nvPicPr>
          <p:cNvPr id="6" name="Resim 5"/>
          <p:cNvPicPr>
            <a:picLocks noChangeAspect="1"/>
          </p:cNvPicPr>
          <p:nvPr/>
        </p:nvPicPr>
        <p:blipFill>
          <a:blip r:embed="rId4"/>
          <a:stretch>
            <a:fillRect/>
          </a:stretch>
        </p:blipFill>
        <p:spPr>
          <a:xfrm>
            <a:off x="438615" y="1829980"/>
            <a:ext cx="4143603" cy="2717744"/>
          </a:xfrm>
          <a:prstGeom prst="rect">
            <a:avLst/>
          </a:prstGeom>
        </p:spPr>
      </p:pic>
      <p:pic>
        <p:nvPicPr>
          <p:cNvPr id="7" name="Resim 6"/>
          <p:cNvPicPr>
            <a:picLocks noChangeAspect="1"/>
          </p:cNvPicPr>
          <p:nvPr/>
        </p:nvPicPr>
        <p:blipFill>
          <a:blip r:embed="rId5"/>
          <a:stretch>
            <a:fillRect/>
          </a:stretch>
        </p:blipFill>
        <p:spPr>
          <a:xfrm>
            <a:off x="4677196" y="1834079"/>
            <a:ext cx="4296871" cy="2713645"/>
          </a:xfrm>
          <a:prstGeom prst="rect">
            <a:avLst/>
          </a:prstGeom>
        </p:spPr>
      </p:pic>
    </p:spTree>
    <p:extLst>
      <p:ext uri="{BB962C8B-B14F-4D97-AF65-F5344CB8AC3E}">
        <p14:creationId xmlns:p14="http://schemas.microsoft.com/office/powerpoint/2010/main" val="4519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2">
                    <a:lumMod val="50000"/>
                  </a:schemeClr>
                </a:solidFill>
              </a:rPr>
              <a:t>SOSYO-KÜLTÜREL FAALİYETLER</a:t>
            </a:r>
            <a:endParaRPr lang="tr-TR" dirty="0"/>
          </a:p>
        </p:txBody>
      </p:sp>
      <p:sp>
        <p:nvSpPr>
          <p:cNvPr id="3" name="Metin Yer Tutucusu 2"/>
          <p:cNvSpPr>
            <a:spLocks noGrp="1"/>
          </p:cNvSpPr>
          <p:nvPr>
            <p:ph type="body" idx="1"/>
          </p:nvPr>
        </p:nvSpPr>
        <p:spPr>
          <a:xfrm>
            <a:off x="639271" y="1017725"/>
            <a:ext cx="7784729" cy="3509231"/>
          </a:xfrm>
        </p:spPr>
        <p:txBody>
          <a:bodyPr anchor="t"/>
          <a:lstStyle/>
          <a:p>
            <a:pPr marL="127000" indent="0">
              <a:buNone/>
            </a:pPr>
            <a:r>
              <a:rPr lang="tr-TR" sz="1800" b="1" dirty="0" smtClean="0"/>
              <a:t>Koro ve Folklor Çalışmaları</a:t>
            </a:r>
            <a:r>
              <a:rPr lang="tr-TR" dirty="0" smtClean="0"/>
              <a:t/>
            </a:r>
            <a:br>
              <a:rPr lang="tr-TR" dirty="0" smtClean="0"/>
            </a:br>
            <a:r>
              <a:rPr lang="tr-TR" dirty="0" smtClean="0"/>
              <a:t>Okulumuzda hem resmi törenler hem de sene sonu gösterilerimiz için i</a:t>
            </a:r>
            <a:r>
              <a:rPr lang="tr-TR" sz="1600" dirty="0" smtClean="0"/>
              <a:t>stekli öğrencilerimiz ile Koro ve Folklor çalışmaları yapılmaktadır.</a:t>
            </a:r>
            <a:endParaRPr lang="tr-TR" sz="1600" dirty="0"/>
          </a:p>
        </p:txBody>
      </p:sp>
      <p:pic>
        <p:nvPicPr>
          <p:cNvPr id="4" name="Resim 3"/>
          <p:cNvPicPr>
            <a:picLocks noChangeAspect="1"/>
          </p:cNvPicPr>
          <p:nvPr/>
        </p:nvPicPr>
        <p:blipFill rotWithShape="1">
          <a:blip r:embed="rId2"/>
          <a:srcRect t="16770" r="20767" b="11595"/>
          <a:stretch/>
        </p:blipFill>
        <p:spPr>
          <a:xfrm>
            <a:off x="267037" y="1886816"/>
            <a:ext cx="4118846" cy="2791752"/>
          </a:xfrm>
          <a:prstGeom prst="rect">
            <a:avLst/>
          </a:prstGeom>
        </p:spPr>
      </p:pic>
      <p:pic>
        <p:nvPicPr>
          <p:cNvPr id="5" name="Resim 4"/>
          <p:cNvPicPr>
            <a:picLocks noChangeAspect="1"/>
          </p:cNvPicPr>
          <p:nvPr/>
        </p:nvPicPr>
        <p:blipFill rotWithShape="1">
          <a:blip r:embed="rId3"/>
          <a:srcRect l="4994" r="4354"/>
          <a:stretch/>
        </p:blipFill>
        <p:spPr>
          <a:xfrm>
            <a:off x="4572000" y="1886816"/>
            <a:ext cx="4385884" cy="2791752"/>
          </a:xfrm>
          <a:prstGeom prst="rect">
            <a:avLst/>
          </a:prstGeom>
        </p:spPr>
      </p:pic>
      <p:pic>
        <p:nvPicPr>
          <p:cNvPr id="6" name="Resim 5">
            <a:extLst>
              <a:ext uri="{FF2B5EF4-FFF2-40B4-BE49-F238E27FC236}">
                <a16:creationId xmlns:a16="http://schemas.microsoft.com/office/drawing/2014/main" id="{A7B42AA2-0E9E-52AC-ED40-DB94262D4FCE}"/>
              </a:ext>
            </a:extLst>
          </p:cNvPr>
          <p:cNvPicPr>
            <a:picLocks noChangeAspect="1"/>
          </p:cNvPicPr>
          <p:nvPr/>
        </p:nvPicPr>
        <p:blipFill>
          <a:blip r:embed="rId4">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56375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p31"/>
          <p:cNvSpPr/>
          <p:nvPr/>
        </p:nvSpPr>
        <p:spPr>
          <a:xfrm>
            <a:off x="4844850" y="1155055"/>
            <a:ext cx="841200" cy="841200"/>
          </a:xfrm>
          <a:prstGeom prst="ellipse">
            <a:avLst/>
          </a:prstGeom>
          <a:solidFill>
            <a:schemeClr val="lt2"/>
          </a:solidFill>
          <a:ln>
            <a:noFill/>
          </a:ln>
          <a:effectLst>
            <a:outerShdw blurRad="142875" dist="571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2834167" y="3583960"/>
            <a:ext cx="841200" cy="841200"/>
          </a:xfrm>
          <a:prstGeom prst="ellipse">
            <a:avLst/>
          </a:prstGeom>
          <a:solidFill>
            <a:schemeClr val="lt2"/>
          </a:solidFill>
          <a:ln>
            <a:noFill/>
          </a:ln>
          <a:effectLst>
            <a:outerShdw blurRad="142875" dist="571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802499" y="1090383"/>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dirty="0" smtClean="0">
                <a:solidFill>
                  <a:schemeClr val="tx2">
                    <a:lumMod val="50000"/>
                  </a:schemeClr>
                </a:solidFill>
              </a:rPr>
              <a:t>GENEL BİLGİLER</a:t>
            </a:r>
            <a:endParaRPr dirty="0">
              <a:solidFill>
                <a:schemeClr val="tx2">
                  <a:lumMod val="50000"/>
                </a:schemeClr>
              </a:solidFill>
            </a:endParaRPr>
          </a:p>
        </p:txBody>
      </p:sp>
      <p:sp>
        <p:nvSpPr>
          <p:cNvPr id="443" name="Google Shape;443;p31"/>
          <p:cNvSpPr txBox="1">
            <a:spLocks noGrp="1"/>
          </p:cNvSpPr>
          <p:nvPr>
            <p:ph type="title" idx="2"/>
          </p:nvPr>
        </p:nvSpPr>
        <p:spPr>
          <a:xfrm>
            <a:off x="1711469" y="1090396"/>
            <a:ext cx="301866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sz="1400" dirty="0" smtClean="0">
                <a:solidFill>
                  <a:schemeClr val="tx2">
                    <a:lumMod val="50000"/>
                  </a:schemeClr>
                </a:solidFill>
              </a:rPr>
              <a:t>ÖĞRENCİ YERLEŞME ŞEKLİ</a:t>
            </a:r>
            <a:endParaRPr sz="1400" dirty="0">
              <a:solidFill>
                <a:schemeClr val="tx2">
                  <a:lumMod val="50000"/>
                </a:schemeClr>
              </a:solidFill>
            </a:endParaRPr>
          </a:p>
        </p:txBody>
      </p:sp>
      <p:sp>
        <p:nvSpPr>
          <p:cNvPr id="444" name="Google Shape;444;p31"/>
          <p:cNvSpPr txBox="1">
            <a:spLocks noGrp="1"/>
          </p:cNvSpPr>
          <p:nvPr>
            <p:ph type="subTitle" idx="1"/>
          </p:nvPr>
        </p:nvSpPr>
        <p:spPr>
          <a:xfrm>
            <a:off x="1692346" y="1358725"/>
            <a:ext cx="2264192"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TR" dirty="0" smtClean="0">
                <a:solidFill>
                  <a:srgbClr val="FF0000"/>
                </a:solidFill>
              </a:rPr>
              <a:t>LGS Puanı ile yerleşim yapılmaktadır.</a:t>
            </a:r>
            <a:endParaRPr dirty="0">
              <a:solidFill>
                <a:srgbClr val="FF0000"/>
              </a:solidFill>
            </a:endParaRPr>
          </a:p>
        </p:txBody>
      </p:sp>
      <p:sp>
        <p:nvSpPr>
          <p:cNvPr id="445" name="Google Shape;445;p31"/>
          <p:cNvSpPr txBox="1">
            <a:spLocks noGrp="1"/>
          </p:cNvSpPr>
          <p:nvPr>
            <p:ph type="title" idx="3"/>
          </p:nvPr>
        </p:nvSpPr>
        <p:spPr>
          <a:xfrm>
            <a:off x="5749966" y="1519500"/>
            <a:ext cx="2624400" cy="365700"/>
          </a:xfrm>
          <a:prstGeom prst="rect">
            <a:avLst/>
          </a:prstGeom>
        </p:spPr>
        <p:txBody>
          <a:bodyPr spcFirstLastPara="1" wrap="square" lIns="91425" tIns="91425" rIns="91425" bIns="91425" anchor="ctr" anchorCtr="0">
            <a:noAutofit/>
          </a:bodyPr>
          <a:lstStyle/>
          <a:p>
            <a:r>
              <a:rPr lang="tr-TR" sz="1800" dirty="0" smtClean="0">
                <a:solidFill>
                  <a:schemeClr val="tx2">
                    <a:lumMod val="50000"/>
                  </a:schemeClr>
                </a:solidFill>
              </a:rPr>
              <a:t>2023 TABAN </a:t>
            </a:r>
            <a:r>
              <a:rPr lang="tr-TR" sz="1800" dirty="0">
                <a:solidFill>
                  <a:schemeClr val="tx2">
                    <a:lumMod val="50000"/>
                  </a:schemeClr>
                </a:solidFill>
              </a:rPr>
              <a:t>PUANI ve %’LİK DİLİMİ</a:t>
            </a:r>
            <a:br>
              <a:rPr lang="tr-TR" sz="1800" dirty="0">
                <a:solidFill>
                  <a:schemeClr val="tx2">
                    <a:lumMod val="50000"/>
                  </a:schemeClr>
                </a:solidFill>
              </a:rPr>
            </a:br>
            <a:endParaRPr sz="1800" dirty="0">
              <a:solidFill>
                <a:schemeClr val="tx2">
                  <a:lumMod val="50000"/>
                </a:schemeClr>
              </a:solidFill>
            </a:endParaRPr>
          </a:p>
        </p:txBody>
      </p:sp>
      <p:sp>
        <p:nvSpPr>
          <p:cNvPr id="446" name="Google Shape;446;p31"/>
          <p:cNvSpPr txBox="1">
            <a:spLocks noGrp="1"/>
          </p:cNvSpPr>
          <p:nvPr>
            <p:ph type="subTitle" idx="4"/>
          </p:nvPr>
        </p:nvSpPr>
        <p:spPr>
          <a:xfrm>
            <a:off x="855750" y="2130510"/>
            <a:ext cx="6757624" cy="484800"/>
          </a:xfrm>
          <a:prstGeom prst="rect">
            <a:avLst/>
          </a:prstGeom>
        </p:spPr>
        <p:txBody>
          <a:bodyPr spcFirstLastPara="1" wrap="square" lIns="91425" tIns="91425" rIns="91425" bIns="91425" anchor="ctr" anchorCtr="0">
            <a:noAutofit/>
          </a:bodyPr>
          <a:lstStyle/>
          <a:p>
            <a:pPr marL="0" lvl="0" indent="0"/>
            <a:r>
              <a:rPr lang="tr-TR" dirty="0" smtClean="0">
                <a:solidFill>
                  <a:srgbClr val="FF0000"/>
                </a:solidFill>
              </a:rPr>
              <a:t>Okulumuzda bulunan okul türleri, mevcut alanların puanları ve %’</a:t>
            </a:r>
            <a:r>
              <a:rPr lang="tr-TR" dirty="0" err="1" smtClean="0">
                <a:solidFill>
                  <a:srgbClr val="FF0000"/>
                </a:solidFill>
              </a:rPr>
              <a:t>lik</a:t>
            </a:r>
            <a:r>
              <a:rPr lang="tr-TR" dirty="0" smtClean="0">
                <a:solidFill>
                  <a:srgbClr val="FF0000"/>
                </a:solidFill>
              </a:rPr>
              <a:t> dilimleri aşağıdaki gibidir.</a:t>
            </a:r>
            <a:endParaRPr lang="tr-TR" dirty="0">
              <a:solidFill>
                <a:srgbClr val="FF0000"/>
              </a:solidFill>
            </a:endParaRPr>
          </a:p>
        </p:txBody>
      </p:sp>
      <p:sp>
        <p:nvSpPr>
          <p:cNvPr id="447" name="Google Shape;447;p31"/>
          <p:cNvSpPr txBox="1">
            <a:spLocks noGrp="1"/>
          </p:cNvSpPr>
          <p:nvPr>
            <p:ph type="title" idx="5"/>
          </p:nvPr>
        </p:nvSpPr>
        <p:spPr>
          <a:xfrm>
            <a:off x="3585007" y="3583960"/>
            <a:ext cx="26244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2">
                  <a:lumMod val="50000"/>
                </a:schemeClr>
              </a:solidFill>
            </a:endParaRPr>
          </a:p>
        </p:txBody>
      </p:sp>
      <p:sp>
        <p:nvSpPr>
          <p:cNvPr id="448" name="Google Shape;448;p31"/>
          <p:cNvSpPr txBox="1">
            <a:spLocks noGrp="1"/>
          </p:cNvSpPr>
          <p:nvPr>
            <p:ph type="subTitle" idx="6"/>
          </p:nvPr>
        </p:nvSpPr>
        <p:spPr>
          <a:xfrm>
            <a:off x="3736261" y="3963610"/>
            <a:ext cx="2624400" cy="484800"/>
          </a:xfrm>
          <a:prstGeom prst="rect">
            <a:avLst/>
          </a:prstGeom>
        </p:spPr>
        <p:txBody>
          <a:bodyPr spcFirstLastPara="1" wrap="square" lIns="91425" tIns="91425" rIns="91425" bIns="91425" anchor="ctr" anchorCtr="0">
            <a:noAutofit/>
          </a:bodyPr>
          <a:lstStyle/>
          <a:p>
            <a:pPr marL="0" lvl="0" indent="0"/>
            <a:r>
              <a:rPr lang="tr-TR" dirty="0">
                <a:solidFill>
                  <a:srgbClr val="FF0000"/>
                </a:solidFill>
              </a:rPr>
              <a:t>İÇERİK OKUL TARAFINDAN EKLENECEKTİR.</a:t>
            </a:r>
          </a:p>
        </p:txBody>
      </p:sp>
      <p:sp>
        <p:nvSpPr>
          <p:cNvPr id="451" name="Google Shape;451;p31"/>
          <p:cNvSpPr txBox="1">
            <a:spLocks noGrp="1"/>
          </p:cNvSpPr>
          <p:nvPr>
            <p:ph type="title" idx="9"/>
          </p:nvPr>
        </p:nvSpPr>
        <p:spPr>
          <a:xfrm>
            <a:off x="855749" y="1247987"/>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52" name="Google Shape;452;p31"/>
          <p:cNvSpPr txBox="1">
            <a:spLocks noGrp="1"/>
          </p:cNvSpPr>
          <p:nvPr>
            <p:ph type="title" idx="13"/>
          </p:nvPr>
        </p:nvSpPr>
        <p:spPr>
          <a:xfrm>
            <a:off x="2887417" y="378076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53" name="Google Shape;453;p31"/>
          <p:cNvSpPr txBox="1">
            <a:spLocks noGrp="1"/>
          </p:cNvSpPr>
          <p:nvPr>
            <p:ph type="title" idx="14"/>
          </p:nvPr>
        </p:nvSpPr>
        <p:spPr>
          <a:xfrm>
            <a:off x="4898100" y="1312659"/>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5" name="Resim 4"/>
          <p:cNvPicPr>
            <a:picLocks noChangeAspect="1"/>
          </p:cNvPicPr>
          <p:nvPr/>
        </p:nvPicPr>
        <p:blipFill>
          <a:blip r:embed="rId3"/>
          <a:stretch>
            <a:fillRect/>
          </a:stretch>
        </p:blipFill>
        <p:spPr>
          <a:xfrm>
            <a:off x="1223099" y="2670669"/>
            <a:ext cx="6500394" cy="2344970"/>
          </a:xfrm>
          <a:prstGeom prst="rect">
            <a:avLst/>
          </a:prstGeom>
        </p:spPr>
      </p:pic>
    </p:spTree>
    <p:extLst>
      <p:ext uri="{BB962C8B-B14F-4D97-AF65-F5344CB8AC3E}">
        <p14:creationId xmlns:p14="http://schemas.microsoft.com/office/powerpoint/2010/main" val="1389929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2"/>
          <p:cNvSpPr txBox="1">
            <a:spLocks noGrp="1"/>
          </p:cNvSpPr>
          <p:nvPr>
            <p:ph type="title"/>
          </p:nvPr>
        </p:nvSpPr>
        <p:spPr>
          <a:xfrm>
            <a:off x="720000" y="445025"/>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dirty="0" smtClean="0">
                <a:solidFill>
                  <a:schemeClr val="tx2">
                    <a:lumMod val="50000"/>
                  </a:schemeClr>
                </a:solidFill>
              </a:rPr>
              <a:t>GENEL BİLGİLER</a:t>
            </a:r>
            <a:endParaRPr dirty="0">
              <a:solidFill>
                <a:schemeClr val="tx2">
                  <a:lumMod val="50000"/>
                </a:schemeClr>
              </a:solidFill>
            </a:endParaRPr>
          </a:p>
        </p:txBody>
      </p:sp>
      <p:sp>
        <p:nvSpPr>
          <p:cNvPr id="460" name="Google Shape;460;p32"/>
          <p:cNvSpPr txBox="1">
            <a:spLocks noGrp="1"/>
          </p:cNvSpPr>
          <p:nvPr>
            <p:ph type="title" idx="2"/>
          </p:nvPr>
        </p:nvSpPr>
        <p:spPr>
          <a:xfrm>
            <a:off x="263442" y="1993034"/>
            <a:ext cx="21753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smtClean="0">
                <a:solidFill>
                  <a:schemeClr val="tx2">
                    <a:lumMod val="50000"/>
                  </a:schemeClr>
                </a:solidFill>
              </a:rPr>
              <a:t>ÖĞRENİM ŞEKLİ</a:t>
            </a:r>
            <a:endParaRPr dirty="0">
              <a:solidFill>
                <a:schemeClr val="tx2">
                  <a:lumMod val="50000"/>
                </a:schemeClr>
              </a:solidFill>
            </a:endParaRPr>
          </a:p>
        </p:txBody>
      </p:sp>
      <p:sp>
        <p:nvSpPr>
          <p:cNvPr id="461" name="Google Shape;461;p32"/>
          <p:cNvSpPr txBox="1">
            <a:spLocks noGrp="1"/>
          </p:cNvSpPr>
          <p:nvPr>
            <p:ph type="subTitle" idx="1"/>
          </p:nvPr>
        </p:nvSpPr>
        <p:spPr>
          <a:xfrm>
            <a:off x="151402" y="2304706"/>
            <a:ext cx="2377500" cy="82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smtClean="0">
                <a:solidFill>
                  <a:srgbClr val="FF0000"/>
                </a:solidFill>
              </a:rPr>
              <a:t>TAM GÜN-</a:t>
            </a:r>
            <a:br>
              <a:rPr lang="tr-TR" dirty="0" smtClean="0">
                <a:solidFill>
                  <a:srgbClr val="FF0000"/>
                </a:solidFill>
              </a:rPr>
            </a:br>
            <a:r>
              <a:rPr lang="tr-TR" dirty="0" smtClean="0">
                <a:solidFill>
                  <a:srgbClr val="FF0000"/>
                </a:solidFill>
              </a:rPr>
              <a:t>08:30-17:15 arası.</a:t>
            </a:r>
            <a:endParaRPr dirty="0">
              <a:solidFill>
                <a:srgbClr val="FF0000"/>
              </a:solidFill>
            </a:endParaRPr>
          </a:p>
        </p:txBody>
      </p:sp>
      <p:sp>
        <p:nvSpPr>
          <p:cNvPr id="462" name="Google Shape;462;p32"/>
          <p:cNvSpPr txBox="1">
            <a:spLocks noGrp="1"/>
          </p:cNvSpPr>
          <p:nvPr>
            <p:ph type="title" idx="3"/>
          </p:nvPr>
        </p:nvSpPr>
        <p:spPr>
          <a:xfrm>
            <a:off x="3331522" y="2006783"/>
            <a:ext cx="2337855"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smtClean="0">
                <a:solidFill>
                  <a:schemeClr val="tx2">
                    <a:lumMod val="50000"/>
                  </a:schemeClr>
                </a:solidFill>
              </a:rPr>
              <a:t>ÖĞRETİM SÜRESİ</a:t>
            </a:r>
            <a:endParaRPr dirty="0">
              <a:solidFill>
                <a:schemeClr val="tx2">
                  <a:lumMod val="50000"/>
                </a:schemeClr>
              </a:solidFill>
            </a:endParaRPr>
          </a:p>
        </p:txBody>
      </p:sp>
      <p:sp>
        <p:nvSpPr>
          <p:cNvPr id="463" name="Google Shape;463;p32"/>
          <p:cNvSpPr txBox="1">
            <a:spLocks noGrp="1"/>
          </p:cNvSpPr>
          <p:nvPr>
            <p:ph type="subTitle" idx="4"/>
          </p:nvPr>
        </p:nvSpPr>
        <p:spPr>
          <a:xfrm>
            <a:off x="2956787" y="2299811"/>
            <a:ext cx="3713875" cy="614650"/>
          </a:xfrm>
          <a:prstGeom prst="rect">
            <a:avLst/>
          </a:prstGeom>
        </p:spPr>
        <p:txBody>
          <a:bodyPr spcFirstLastPara="1" wrap="square" lIns="91425" tIns="91425" rIns="91425" bIns="91425" anchor="ctr" anchorCtr="0">
            <a:noAutofit/>
          </a:bodyPr>
          <a:lstStyle/>
          <a:p>
            <a:pPr marL="0" lvl="0" indent="0" algn="l"/>
            <a:r>
              <a:rPr lang="tr-TR" sz="1400" b="1" dirty="0" smtClean="0">
                <a:solidFill>
                  <a:srgbClr val="FF0000"/>
                </a:solidFill>
              </a:rPr>
              <a:t>Anadolu Teknik Programı= Hazırlık + 4 yıl</a:t>
            </a:r>
            <a:r>
              <a:rPr lang="tr-TR" sz="1400" b="1" dirty="0">
                <a:solidFill>
                  <a:srgbClr val="FF0000"/>
                </a:solidFill>
              </a:rPr>
              <a:t/>
            </a:r>
            <a:br>
              <a:rPr lang="tr-TR" sz="1400" b="1" dirty="0">
                <a:solidFill>
                  <a:srgbClr val="FF0000"/>
                </a:solidFill>
              </a:rPr>
            </a:br>
            <a:r>
              <a:rPr lang="tr-TR" sz="1400" b="1" dirty="0">
                <a:solidFill>
                  <a:srgbClr val="FF0000"/>
                </a:solidFill>
              </a:rPr>
              <a:t>Anadolu </a:t>
            </a:r>
            <a:r>
              <a:rPr lang="tr-TR" sz="1400" b="1" dirty="0" smtClean="0">
                <a:solidFill>
                  <a:srgbClr val="FF0000"/>
                </a:solidFill>
              </a:rPr>
              <a:t>Meslek </a:t>
            </a:r>
            <a:r>
              <a:rPr lang="tr-TR" sz="1400" b="1" dirty="0">
                <a:solidFill>
                  <a:srgbClr val="FF0000"/>
                </a:solidFill>
              </a:rPr>
              <a:t>Programı= </a:t>
            </a:r>
            <a:r>
              <a:rPr lang="tr-TR" sz="1400" b="1" dirty="0" smtClean="0">
                <a:solidFill>
                  <a:srgbClr val="FF0000"/>
                </a:solidFill>
              </a:rPr>
              <a:t>4 </a:t>
            </a:r>
            <a:r>
              <a:rPr lang="tr-TR" sz="1400" b="1" dirty="0">
                <a:solidFill>
                  <a:srgbClr val="FF0000"/>
                </a:solidFill>
              </a:rPr>
              <a:t>yıl</a:t>
            </a:r>
            <a:endParaRPr sz="1400" b="1" dirty="0">
              <a:solidFill>
                <a:srgbClr val="FF0000"/>
              </a:solidFill>
            </a:endParaRPr>
          </a:p>
        </p:txBody>
      </p:sp>
      <p:sp>
        <p:nvSpPr>
          <p:cNvPr id="464" name="Google Shape;464;p32"/>
          <p:cNvSpPr txBox="1">
            <a:spLocks noGrp="1"/>
          </p:cNvSpPr>
          <p:nvPr>
            <p:ph type="title" idx="5"/>
          </p:nvPr>
        </p:nvSpPr>
        <p:spPr>
          <a:xfrm>
            <a:off x="6625447" y="2005856"/>
            <a:ext cx="21753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smtClean="0">
                <a:solidFill>
                  <a:schemeClr val="tx2">
                    <a:lumMod val="50000"/>
                  </a:schemeClr>
                </a:solidFill>
              </a:rPr>
              <a:t>KONTENJAN</a:t>
            </a:r>
            <a:endParaRPr dirty="0">
              <a:solidFill>
                <a:schemeClr val="tx2">
                  <a:lumMod val="50000"/>
                </a:schemeClr>
              </a:solidFill>
            </a:endParaRPr>
          </a:p>
        </p:txBody>
      </p:sp>
      <p:sp>
        <p:nvSpPr>
          <p:cNvPr id="465" name="Google Shape;465;p32"/>
          <p:cNvSpPr txBox="1">
            <a:spLocks noGrp="1"/>
          </p:cNvSpPr>
          <p:nvPr>
            <p:ph type="subTitle" idx="6"/>
          </p:nvPr>
        </p:nvSpPr>
        <p:spPr>
          <a:xfrm>
            <a:off x="6461812" y="2304706"/>
            <a:ext cx="2377500" cy="6679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smtClean="0">
                <a:solidFill>
                  <a:srgbClr val="FF0000"/>
                </a:solidFill>
              </a:rPr>
              <a:t>2023 YILI -180 öğrenci </a:t>
            </a:r>
          </a:p>
          <a:p>
            <a:pPr marL="0" lvl="0" indent="0" algn="ctr" rtl="0">
              <a:spcBef>
                <a:spcPts val="0"/>
              </a:spcBef>
              <a:spcAft>
                <a:spcPts val="0"/>
              </a:spcAft>
              <a:buNone/>
            </a:pPr>
            <a:r>
              <a:rPr lang="tr-TR" dirty="0" smtClean="0">
                <a:solidFill>
                  <a:srgbClr val="FF0000"/>
                </a:solidFill>
              </a:rPr>
              <a:t>2024 YILI -180 öğrenci</a:t>
            </a:r>
            <a:endParaRPr dirty="0">
              <a:solidFill>
                <a:srgbClr val="FF0000"/>
              </a:solidFill>
            </a:endParaRPr>
          </a:p>
        </p:txBody>
      </p:sp>
      <p:sp>
        <p:nvSpPr>
          <p:cNvPr id="466" name="Google Shape;466;p32"/>
          <p:cNvSpPr/>
          <p:nvPr/>
        </p:nvSpPr>
        <p:spPr>
          <a:xfrm>
            <a:off x="647514" y="970785"/>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3897225" y="1020276"/>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7386789" y="1031695"/>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32"/>
          <p:cNvGrpSpPr/>
          <p:nvPr/>
        </p:nvGrpSpPr>
        <p:grpSpPr>
          <a:xfrm>
            <a:off x="839509" y="1147131"/>
            <a:ext cx="457209" cy="457209"/>
            <a:chOff x="238125" y="749225"/>
            <a:chExt cx="372350" cy="372350"/>
          </a:xfrm>
        </p:grpSpPr>
        <p:sp>
          <p:nvSpPr>
            <p:cNvPr id="470" name="Google Shape;470;p32"/>
            <p:cNvSpPr/>
            <p:nvPr/>
          </p:nvSpPr>
          <p:spPr>
            <a:xfrm>
              <a:off x="427825" y="939550"/>
              <a:ext cx="100325" cy="99700"/>
            </a:xfrm>
            <a:custGeom>
              <a:avLst/>
              <a:gdLst/>
              <a:ahLst/>
              <a:cxnLst/>
              <a:rect l="l" t="t" r="r" b="b"/>
              <a:pathLst>
                <a:path w="4013" h="3988" extrusionOk="0">
                  <a:moveTo>
                    <a:pt x="2495" y="1"/>
                  </a:moveTo>
                  <a:lnTo>
                    <a:pt x="0" y="2470"/>
                  </a:lnTo>
                  <a:lnTo>
                    <a:pt x="1466" y="3911"/>
                  </a:lnTo>
                  <a:lnTo>
                    <a:pt x="1543" y="3988"/>
                  </a:lnTo>
                  <a:lnTo>
                    <a:pt x="1749" y="3988"/>
                  </a:lnTo>
                  <a:lnTo>
                    <a:pt x="1826" y="3911"/>
                  </a:lnTo>
                  <a:lnTo>
                    <a:pt x="3936" y="1801"/>
                  </a:lnTo>
                  <a:lnTo>
                    <a:pt x="3987" y="1724"/>
                  </a:lnTo>
                  <a:lnTo>
                    <a:pt x="4013" y="1621"/>
                  </a:lnTo>
                  <a:lnTo>
                    <a:pt x="3987" y="1518"/>
                  </a:lnTo>
                  <a:lnTo>
                    <a:pt x="3936" y="1441"/>
                  </a:lnTo>
                  <a:lnTo>
                    <a:pt x="2495"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427825" y="939550"/>
              <a:ext cx="84250" cy="83625"/>
            </a:xfrm>
            <a:custGeom>
              <a:avLst/>
              <a:gdLst/>
              <a:ahLst/>
              <a:cxnLst/>
              <a:rect l="l" t="t" r="r" b="b"/>
              <a:pathLst>
                <a:path w="3370" h="3345" extrusionOk="0">
                  <a:moveTo>
                    <a:pt x="2495" y="1"/>
                  </a:moveTo>
                  <a:lnTo>
                    <a:pt x="0" y="2470"/>
                  </a:lnTo>
                  <a:lnTo>
                    <a:pt x="900" y="3345"/>
                  </a:lnTo>
                  <a:lnTo>
                    <a:pt x="1261" y="3139"/>
                  </a:lnTo>
                  <a:lnTo>
                    <a:pt x="1646" y="2907"/>
                  </a:lnTo>
                  <a:lnTo>
                    <a:pt x="2006" y="2624"/>
                  </a:lnTo>
                  <a:lnTo>
                    <a:pt x="2341" y="2316"/>
                  </a:lnTo>
                  <a:lnTo>
                    <a:pt x="2650" y="1981"/>
                  </a:lnTo>
                  <a:lnTo>
                    <a:pt x="2907" y="1621"/>
                  </a:lnTo>
                  <a:lnTo>
                    <a:pt x="3164" y="1261"/>
                  </a:lnTo>
                  <a:lnTo>
                    <a:pt x="3370" y="875"/>
                  </a:lnTo>
                  <a:lnTo>
                    <a:pt x="2495"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479250" y="991000"/>
              <a:ext cx="126075" cy="125425"/>
            </a:xfrm>
            <a:custGeom>
              <a:avLst/>
              <a:gdLst/>
              <a:ahLst/>
              <a:cxnLst/>
              <a:rect l="l" t="t" r="r" b="b"/>
              <a:pathLst>
                <a:path w="5043" h="5017" extrusionOk="0">
                  <a:moveTo>
                    <a:pt x="1647" y="1"/>
                  </a:moveTo>
                  <a:lnTo>
                    <a:pt x="1" y="1621"/>
                  </a:lnTo>
                  <a:lnTo>
                    <a:pt x="3062" y="4682"/>
                  </a:lnTo>
                  <a:lnTo>
                    <a:pt x="3242" y="4811"/>
                  </a:lnTo>
                  <a:lnTo>
                    <a:pt x="3448" y="4939"/>
                  </a:lnTo>
                  <a:lnTo>
                    <a:pt x="3653" y="4991"/>
                  </a:lnTo>
                  <a:lnTo>
                    <a:pt x="3885" y="5016"/>
                  </a:lnTo>
                  <a:lnTo>
                    <a:pt x="4091" y="4991"/>
                  </a:lnTo>
                  <a:lnTo>
                    <a:pt x="4297" y="4939"/>
                  </a:lnTo>
                  <a:lnTo>
                    <a:pt x="4502" y="4811"/>
                  </a:lnTo>
                  <a:lnTo>
                    <a:pt x="4682" y="4682"/>
                  </a:lnTo>
                  <a:lnTo>
                    <a:pt x="4837" y="4502"/>
                  </a:lnTo>
                  <a:lnTo>
                    <a:pt x="4940" y="4296"/>
                  </a:lnTo>
                  <a:lnTo>
                    <a:pt x="5017" y="4065"/>
                  </a:lnTo>
                  <a:lnTo>
                    <a:pt x="5042" y="3859"/>
                  </a:lnTo>
                  <a:lnTo>
                    <a:pt x="5017" y="3627"/>
                  </a:lnTo>
                  <a:lnTo>
                    <a:pt x="4940" y="3422"/>
                  </a:lnTo>
                  <a:lnTo>
                    <a:pt x="4837" y="3216"/>
                  </a:lnTo>
                  <a:lnTo>
                    <a:pt x="4682" y="3036"/>
                  </a:lnTo>
                  <a:lnTo>
                    <a:pt x="16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243250" y="755000"/>
              <a:ext cx="271400" cy="270750"/>
            </a:xfrm>
            <a:custGeom>
              <a:avLst/>
              <a:gdLst/>
              <a:ahLst/>
              <a:cxnLst/>
              <a:rect l="l" t="t" r="r" b="b"/>
              <a:pathLst>
                <a:path w="10856" h="10830" extrusionOk="0">
                  <a:moveTo>
                    <a:pt x="5428" y="1"/>
                  </a:moveTo>
                  <a:lnTo>
                    <a:pt x="4888" y="26"/>
                  </a:lnTo>
                  <a:lnTo>
                    <a:pt x="4348" y="103"/>
                  </a:lnTo>
                  <a:lnTo>
                    <a:pt x="3808" y="232"/>
                  </a:lnTo>
                  <a:lnTo>
                    <a:pt x="3319" y="412"/>
                  </a:lnTo>
                  <a:lnTo>
                    <a:pt x="2856" y="644"/>
                  </a:lnTo>
                  <a:lnTo>
                    <a:pt x="2393" y="927"/>
                  </a:lnTo>
                  <a:lnTo>
                    <a:pt x="1981" y="1235"/>
                  </a:lnTo>
                  <a:lnTo>
                    <a:pt x="1596" y="1570"/>
                  </a:lnTo>
                  <a:lnTo>
                    <a:pt x="1235" y="1955"/>
                  </a:lnTo>
                  <a:lnTo>
                    <a:pt x="927" y="2393"/>
                  </a:lnTo>
                  <a:lnTo>
                    <a:pt x="670" y="2830"/>
                  </a:lnTo>
                  <a:lnTo>
                    <a:pt x="438" y="3293"/>
                  </a:lnTo>
                  <a:lnTo>
                    <a:pt x="258" y="3807"/>
                  </a:lnTo>
                  <a:lnTo>
                    <a:pt x="129" y="4322"/>
                  </a:lnTo>
                  <a:lnTo>
                    <a:pt x="27" y="4862"/>
                  </a:lnTo>
                  <a:lnTo>
                    <a:pt x="1" y="5402"/>
                  </a:lnTo>
                  <a:lnTo>
                    <a:pt x="27" y="5968"/>
                  </a:lnTo>
                  <a:lnTo>
                    <a:pt x="129" y="6508"/>
                  </a:lnTo>
                  <a:lnTo>
                    <a:pt x="258" y="7023"/>
                  </a:lnTo>
                  <a:lnTo>
                    <a:pt x="438" y="7537"/>
                  </a:lnTo>
                  <a:lnTo>
                    <a:pt x="670" y="8000"/>
                  </a:lnTo>
                  <a:lnTo>
                    <a:pt x="927" y="8437"/>
                  </a:lnTo>
                  <a:lnTo>
                    <a:pt x="1235" y="8875"/>
                  </a:lnTo>
                  <a:lnTo>
                    <a:pt x="1596" y="9261"/>
                  </a:lnTo>
                  <a:lnTo>
                    <a:pt x="1981" y="9595"/>
                  </a:lnTo>
                  <a:lnTo>
                    <a:pt x="2393" y="9904"/>
                  </a:lnTo>
                  <a:lnTo>
                    <a:pt x="2856" y="10187"/>
                  </a:lnTo>
                  <a:lnTo>
                    <a:pt x="3319" y="10418"/>
                  </a:lnTo>
                  <a:lnTo>
                    <a:pt x="3808" y="10598"/>
                  </a:lnTo>
                  <a:lnTo>
                    <a:pt x="4348" y="10727"/>
                  </a:lnTo>
                  <a:lnTo>
                    <a:pt x="4888" y="10804"/>
                  </a:lnTo>
                  <a:lnTo>
                    <a:pt x="5428" y="10830"/>
                  </a:lnTo>
                  <a:lnTo>
                    <a:pt x="5994" y="10804"/>
                  </a:lnTo>
                  <a:lnTo>
                    <a:pt x="6534" y="10727"/>
                  </a:lnTo>
                  <a:lnTo>
                    <a:pt x="7049" y="10598"/>
                  </a:lnTo>
                  <a:lnTo>
                    <a:pt x="7537" y="10418"/>
                  </a:lnTo>
                  <a:lnTo>
                    <a:pt x="8026" y="10187"/>
                  </a:lnTo>
                  <a:lnTo>
                    <a:pt x="8463" y="9904"/>
                  </a:lnTo>
                  <a:lnTo>
                    <a:pt x="8875" y="9595"/>
                  </a:lnTo>
                  <a:lnTo>
                    <a:pt x="9261" y="9261"/>
                  </a:lnTo>
                  <a:lnTo>
                    <a:pt x="9621" y="8875"/>
                  </a:lnTo>
                  <a:lnTo>
                    <a:pt x="9930" y="8437"/>
                  </a:lnTo>
                  <a:lnTo>
                    <a:pt x="10213" y="8000"/>
                  </a:lnTo>
                  <a:lnTo>
                    <a:pt x="10418" y="7537"/>
                  </a:lnTo>
                  <a:lnTo>
                    <a:pt x="10624" y="7023"/>
                  </a:lnTo>
                  <a:lnTo>
                    <a:pt x="10753" y="6508"/>
                  </a:lnTo>
                  <a:lnTo>
                    <a:pt x="10830" y="5968"/>
                  </a:lnTo>
                  <a:lnTo>
                    <a:pt x="10856" y="5402"/>
                  </a:lnTo>
                  <a:lnTo>
                    <a:pt x="10830" y="4862"/>
                  </a:lnTo>
                  <a:lnTo>
                    <a:pt x="10753" y="4322"/>
                  </a:lnTo>
                  <a:lnTo>
                    <a:pt x="10624" y="3807"/>
                  </a:lnTo>
                  <a:lnTo>
                    <a:pt x="10418" y="3293"/>
                  </a:lnTo>
                  <a:lnTo>
                    <a:pt x="10213" y="2830"/>
                  </a:lnTo>
                  <a:lnTo>
                    <a:pt x="9930" y="2393"/>
                  </a:lnTo>
                  <a:lnTo>
                    <a:pt x="9621" y="1955"/>
                  </a:lnTo>
                  <a:lnTo>
                    <a:pt x="9261" y="1570"/>
                  </a:lnTo>
                  <a:lnTo>
                    <a:pt x="8875" y="1235"/>
                  </a:lnTo>
                  <a:lnTo>
                    <a:pt x="8463" y="927"/>
                  </a:lnTo>
                  <a:lnTo>
                    <a:pt x="8026" y="644"/>
                  </a:lnTo>
                  <a:lnTo>
                    <a:pt x="7537" y="412"/>
                  </a:lnTo>
                  <a:lnTo>
                    <a:pt x="7049" y="232"/>
                  </a:lnTo>
                  <a:lnTo>
                    <a:pt x="6534" y="103"/>
                  </a:lnTo>
                  <a:lnTo>
                    <a:pt x="5994" y="26"/>
                  </a:lnTo>
                  <a:lnTo>
                    <a:pt x="5428"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369300" y="755000"/>
              <a:ext cx="145350" cy="270750"/>
            </a:xfrm>
            <a:custGeom>
              <a:avLst/>
              <a:gdLst/>
              <a:ahLst/>
              <a:cxnLst/>
              <a:rect l="l" t="t" r="r" b="b"/>
              <a:pathLst>
                <a:path w="5814" h="10830" extrusionOk="0">
                  <a:moveTo>
                    <a:pt x="0" y="1"/>
                  </a:moveTo>
                  <a:lnTo>
                    <a:pt x="463" y="52"/>
                  </a:lnTo>
                  <a:lnTo>
                    <a:pt x="926" y="155"/>
                  </a:lnTo>
                  <a:lnTo>
                    <a:pt x="1364" y="283"/>
                  </a:lnTo>
                  <a:lnTo>
                    <a:pt x="1827" y="464"/>
                  </a:lnTo>
                  <a:lnTo>
                    <a:pt x="2238" y="695"/>
                  </a:lnTo>
                  <a:lnTo>
                    <a:pt x="2650" y="952"/>
                  </a:lnTo>
                  <a:lnTo>
                    <a:pt x="3061" y="1235"/>
                  </a:lnTo>
                  <a:lnTo>
                    <a:pt x="3421" y="1570"/>
                  </a:lnTo>
                  <a:lnTo>
                    <a:pt x="3807" y="1981"/>
                  </a:lnTo>
                  <a:lnTo>
                    <a:pt x="4116" y="2418"/>
                  </a:lnTo>
                  <a:lnTo>
                    <a:pt x="4399" y="2881"/>
                  </a:lnTo>
                  <a:lnTo>
                    <a:pt x="4605" y="3370"/>
                  </a:lnTo>
                  <a:lnTo>
                    <a:pt x="4785" y="3859"/>
                  </a:lnTo>
                  <a:lnTo>
                    <a:pt x="4913" y="4373"/>
                  </a:lnTo>
                  <a:lnTo>
                    <a:pt x="4991" y="4888"/>
                  </a:lnTo>
                  <a:lnTo>
                    <a:pt x="5016" y="5402"/>
                  </a:lnTo>
                  <a:lnTo>
                    <a:pt x="4991" y="5942"/>
                  </a:lnTo>
                  <a:lnTo>
                    <a:pt x="4913" y="6457"/>
                  </a:lnTo>
                  <a:lnTo>
                    <a:pt x="4785" y="6946"/>
                  </a:lnTo>
                  <a:lnTo>
                    <a:pt x="4605" y="7460"/>
                  </a:lnTo>
                  <a:lnTo>
                    <a:pt x="4399" y="7949"/>
                  </a:lnTo>
                  <a:lnTo>
                    <a:pt x="4116" y="8386"/>
                  </a:lnTo>
                  <a:lnTo>
                    <a:pt x="3807" y="8849"/>
                  </a:lnTo>
                  <a:lnTo>
                    <a:pt x="3421" y="9261"/>
                  </a:lnTo>
                  <a:lnTo>
                    <a:pt x="3061" y="9595"/>
                  </a:lnTo>
                  <a:lnTo>
                    <a:pt x="2650" y="9878"/>
                  </a:lnTo>
                  <a:lnTo>
                    <a:pt x="2238" y="10135"/>
                  </a:lnTo>
                  <a:lnTo>
                    <a:pt x="1827" y="10367"/>
                  </a:lnTo>
                  <a:lnTo>
                    <a:pt x="1364" y="10547"/>
                  </a:lnTo>
                  <a:lnTo>
                    <a:pt x="926" y="10675"/>
                  </a:lnTo>
                  <a:lnTo>
                    <a:pt x="463" y="10778"/>
                  </a:lnTo>
                  <a:lnTo>
                    <a:pt x="0" y="10830"/>
                  </a:lnTo>
                  <a:lnTo>
                    <a:pt x="566" y="10830"/>
                  </a:lnTo>
                  <a:lnTo>
                    <a:pt x="1132" y="10778"/>
                  </a:lnTo>
                  <a:lnTo>
                    <a:pt x="1698" y="10675"/>
                  </a:lnTo>
                  <a:lnTo>
                    <a:pt x="2238" y="10521"/>
                  </a:lnTo>
                  <a:lnTo>
                    <a:pt x="2521" y="10418"/>
                  </a:lnTo>
                  <a:lnTo>
                    <a:pt x="2778" y="10289"/>
                  </a:lnTo>
                  <a:lnTo>
                    <a:pt x="3036" y="10161"/>
                  </a:lnTo>
                  <a:lnTo>
                    <a:pt x="3293" y="10006"/>
                  </a:lnTo>
                  <a:lnTo>
                    <a:pt x="3524" y="9826"/>
                  </a:lnTo>
                  <a:lnTo>
                    <a:pt x="3782" y="9646"/>
                  </a:lnTo>
                  <a:lnTo>
                    <a:pt x="4013" y="9466"/>
                  </a:lnTo>
                  <a:lnTo>
                    <a:pt x="4219" y="9261"/>
                  </a:lnTo>
                  <a:lnTo>
                    <a:pt x="4605" y="8849"/>
                  </a:lnTo>
                  <a:lnTo>
                    <a:pt x="4913" y="8386"/>
                  </a:lnTo>
                  <a:lnTo>
                    <a:pt x="5196" y="7949"/>
                  </a:lnTo>
                  <a:lnTo>
                    <a:pt x="5428" y="7460"/>
                  </a:lnTo>
                  <a:lnTo>
                    <a:pt x="5582" y="6946"/>
                  </a:lnTo>
                  <a:lnTo>
                    <a:pt x="5711" y="6457"/>
                  </a:lnTo>
                  <a:lnTo>
                    <a:pt x="5788" y="5942"/>
                  </a:lnTo>
                  <a:lnTo>
                    <a:pt x="5814" y="5402"/>
                  </a:lnTo>
                  <a:lnTo>
                    <a:pt x="5788" y="4888"/>
                  </a:lnTo>
                  <a:lnTo>
                    <a:pt x="5711" y="4373"/>
                  </a:lnTo>
                  <a:lnTo>
                    <a:pt x="5582" y="3859"/>
                  </a:lnTo>
                  <a:lnTo>
                    <a:pt x="5428" y="3370"/>
                  </a:lnTo>
                  <a:lnTo>
                    <a:pt x="5196" y="2881"/>
                  </a:lnTo>
                  <a:lnTo>
                    <a:pt x="4913" y="2418"/>
                  </a:lnTo>
                  <a:lnTo>
                    <a:pt x="4605" y="1981"/>
                  </a:lnTo>
                  <a:lnTo>
                    <a:pt x="4219" y="1570"/>
                  </a:lnTo>
                  <a:lnTo>
                    <a:pt x="4013" y="1364"/>
                  </a:lnTo>
                  <a:lnTo>
                    <a:pt x="3782" y="1184"/>
                  </a:lnTo>
                  <a:lnTo>
                    <a:pt x="3524" y="1004"/>
                  </a:lnTo>
                  <a:lnTo>
                    <a:pt x="3293" y="824"/>
                  </a:lnTo>
                  <a:lnTo>
                    <a:pt x="3036" y="669"/>
                  </a:lnTo>
                  <a:lnTo>
                    <a:pt x="2778" y="541"/>
                  </a:lnTo>
                  <a:lnTo>
                    <a:pt x="2521" y="412"/>
                  </a:lnTo>
                  <a:lnTo>
                    <a:pt x="2238" y="309"/>
                  </a:lnTo>
                  <a:lnTo>
                    <a:pt x="1698" y="155"/>
                  </a:lnTo>
                  <a:lnTo>
                    <a:pt x="1132" y="52"/>
                  </a:lnTo>
                  <a:lnTo>
                    <a:pt x="566"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277350" y="788450"/>
              <a:ext cx="203875" cy="203875"/>
            </a:xfrm>
            <a:custGeom>
              <a:avLst/>
              <a:gdLst/>
              <a:ahLst/>
              <a:cxnLst/>
              <a:rect l="l" t="t" r="r" b="b"/>
              <a:pathLst>
                <a:path w="8155" h="8155" extrusionOk="0">
                  <a:moveTo>
                    <a:pt x="4064" y="0"/>
                  </a:moveTo>
                  <a:lnTo>
                    <a:pt x="3653" y="26"/>
                  </a:lnTo>
                  <a:lnTo>
                    <a:pt x="3241" y="77"/>
                  </a:lnTo>
                  <a:lnTo>
                    <a:pt x="2855" y="180"/>
                  </a:lnTo>
                  <a:lnTo>
                    <a:pt x="2469" y="309"/>
                  </a:lnTo>
                  <a:lnTo>
                    <a:pt x="2135" y="489"/>
                  </a:lnTo>
                  <a:lnTo>
                    <a:pt x="1775" y="695"/>
                  </a:lnTo>
                  <a:lnTo>
                    <a:pt x="1466" y="926"/>
                  </a:lnTo>
                  <a:lnTo>
                    <a:pt x="1183" y="1183"/>
                  </a:lnTo>
                  <a:lnTo>
                    <a:pt x="926" y="1492"/>
                  </a:lnTo>
                  <a:lnTo>
                    <a:pt x="695" y="1801"/>
                  </a:lnTo>
                  <a:lnTo>
                    <a:pt x="489" y="2135"/>
                  </a:lnTo>
                  <a:lnTo>
                    <a:pt x="309" y="2495"/>
                  </a:lnTo>
                  <a:lnTo>
                    <a:pt x="180" y="2855"/>
                  </a:lnTo>
                  <a:lnTo>
                    <a:pt x="77" y="3241"/>
                  </a:lnTo>
                  <a:lnTo>
                    <a:pt x="0" y="3653"/>
                  </a:lnTo>
                  <a:lnTo>
                    <a:pt x="0" y="4064"/>
                  </a:lnTo>
                  <a:lnTo>
                    <a:pt x="0" y="4501"/>
                  </a:lnTo>
                  <a:lnTo>
                    <a:pt x="77" y="4887"/>
                  </a:lnTo>
                  <a:lnTo>
                    <a:pt x="180" y="5299"/>
                  </a:lnTo>
                  <a:lnTo>
                    <a:pt x="309" y="5659"/>
                  </a:lnTo>
                  <a:lnTo>
                    <a:pt x="489" y="6019"/>
                  </a:lnTo>
                  <a:lnTo>
                    <a:pt x="695" y="6353"/>
                  </a:lnTo>
                  <a:lnTo>
                    <a:pt x="926" y="6662"/>
                  </a:lnTo>
                  <a:lnTo>
                    <a:pt x="1183" y="6971"/>
                  </a:lnTo>
                  <a:lnTo>
                    <a:pt x="1466" y="7228"/>
                  </a:lnTo>
                  <a:lnTo>
                    <a:pt x="1775" y="7460"/>
                  </a:lnTo>
                  <a:lnTo>
                    <a:pt x="2135" y="7665"/>
                  </a:lnTo>
                  <a:lnTo>
                    <a:pt x="2469" y="7845"/>
                  </a:lnTo>
                  <a:lnTo>
                    <a:pt x="2855" y="7974"/>
                  </a:lnTo>
                  <a:lnTo>
                    <a:pt x="3241" y="8077"/>
                  </a:lnTo>
                  <a:lnTo>
                    <a:pt x="3653" y="8128"/>
                  </a:lnTo>
                  <a:lnTo>
                    <a:pt x="4064" y="8154"/>
                  </a:lnTo>
                  <a:lnTo>
                    <a:pt x="4476" y="8128"/>
                  </a:lnTo>
                  <a:lnTo>
                    <a:pt x="4887" y="8077"/>
                  </a:lnTo>
                  <a:lnTo>
                    <a:pt x="5273" y="7974"/>
                  </a:lnTo>
                  <a:lnTo>
                    <a:pt x="5659" y="7845"/>
                  </a:lnTo>
                  <a:lnTo>
                    <a:pt x="6019" y="7665"/>
                  </a:lnTo>
                  <a:lnTo>
                    <a:pt x="6353" y="7460"/>
                  </a:lnTo>
                  <a:lnTo>
                    <a:pt x="6662" y="7228"/>
                  </a:lnTo>
                  <a:lnTo>
                    <a:pt x="6945" y="6971"/>
                  </a:lnTo>
                  <a:lnTo>
                    <a:pt x="7228" y="6662"/>
                  </a:lnTo>
                  <a:lnTo>
                    <a:pt x="7460" y="6353"/>
                  </a:lnTo>
                  <a:lnTo>
                    <a:pt x="7665" y="6019"/>
                  </a:lnTo>
                  <a:lnTo>
                    <a:pt x="7820" y="5659"/>
                  </a:lnTo>
                  <a:lnTo>
                    <a:pt x="7974" y="5299"/>
                  </a:lnTo>
                  <a:lnTo>
                    <a:pt x="8077" y="4887"/>
                  </a:lnTo>
                  <a:lnTo>
                    <a:pt x="8128" y="4501"/>
                  </a:lnTo>
                  <a:lnTo>
                    <a:pt x="8154" y="4064"/>
                  </a:lnTo>
                  <a:lnTo>
                    <a:pt x="8128" y="3653"/>
                  </a:lnTo>
                  <a:lnTo>
                    <a:pt x="8077" y="3241"/>
                  </a:lnTo>
                  <a:lnTo>
                    <a:pt x="7974" y="2855"/>
                  </a:lnTo>
                  <a:lnTo>
                    <a:pt x="7820" y="2495"/>
                  </a:lnTo>
                  <a:lnTo>
                    <a:pt x="7665" y="2135"/>
                  </a:lnTo>
                  <a:lnTo>
                    <a:pt x="7460" y="1801"/>
                  </a:lnTo>
                  <a:lnTo>
                    <a:pt x="7228" y="1492"/>
                  </a:lnTo>
                  <a:lnTo>
                    <a:pt x="6945" y="1183"/>
                  </a:lnTo>
                  <a:lnTo>
                    <a:pt x="6662" y="926"/>
                  </a:lnTo>
                  <a:lnTo>
                    <a:pt x="6353" y="695"/>
                  </a:lnTo>
                  <a:lnTo>
                    <a:pt x="6019" y="489"/>
                  </a:lnTo>
                  <a:lnTo>
                    <a:pt x="5659" y="309"/>
                  </a:lnTo>
                  <a:lnTo>
                    <a:pt x="5273" y="180"/>
                  </a:lnTo>
                  <a:lnTo>
                    <a:pt x="4887" y="77"/>
                  </a:lnTo>
                  <a:lnTo>
                    <a:pt x="4476" y="26"/>
                  </a:lnTo>
                  <a:lnTo>
                    <a:pt x="40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367375" y="788450"/>
              <a:ext cx="113850" cy="203875"/>
            </a:xfrm>
            <a:custGeom>
              <a:avLst/>
              <a:gdLst/>
              <a:ahLst/>
              <a:cxnLst/>
              <a:rect l="l" t="t" r="r" b="b"/>
              <a:pathLst>
                <a:path w="4554" h="8155" extrusionOk="0">
                  <a:moveTo>
                    <a:pt x="437" y="0"/>
                  </a:moveTo>
                  <a:lnTo>
                    <a:pt x="0" y="26"/>
                  </a:lnTo>
                  <a:lnTo>
                    <a:pt x="309" y="77"/>
                  </a:lnTo>
                  <a:lnTo>
                    <a:pt x="643" y="154"/>
                  </a:lnTo>
                  <a:lnTo>
                    <a:pt x="952" y="257"/>
                  </a:lnTo>
                  <a:lnTo>
                    <a:pt x="1261" y="386"/>
                  </a:lnTo>
                  <a:lnTo>
                    <a:pt x="1569" y="540"/>
                  </a:lnTo>
                  <a:lnTo>
                    <a:pt x="1852" y="746"/>
                  </a:lnTo>
                  <a:lnTo>
                    <a:pt x="2135" y="952"/>
                  </a:lnTo>
                  <a:lnTo>
                    <a:pt x="2392" y="1183"/>
                  </a:lnTo>
                  <a:lnTo>
                    <a:pt x="2675" y="1492"/>
                  </a:lnTo>
                  <a:lnTo>
                    <a:pt x="2933" y="1826"/>
                  </a:lnTo>
                  <a:lnTo>
                    <a:pt x="3138" y="2186"/>
                  </a:lnTo>
                  <a:lnTo>
                    <a:pt x="3293" y="2547"/>
                  </a:lnTo>
                  <a:lnTo>
                    <a:pt x="3421" y="2907"/>
                  </a:lnTo>
                  <a:lnTo>
                    <a:pt x="3524" y="3293"/>
                  </a:lnTo>
                  <a:lnTo>
                    <a:pt x="3576" y="3678"/>
                  </a:lnTo>
                  <a:lnTo>
                    <a:pt x="3601" y="4064"/>
                  </a:lnTo>
                  <a:lnTo>
                    <a:pt x="3576" y="4476"/>
                  </a:lnTo>
                  <a:lnTo>
                    <a:pt x="3524" y="4862"/>
                  </a:lnTo>
                  <a:lnTo>
                    <a:pt x="3421" y="5247"/>
                  </a:lnTo>
                  <a:lnTo>
                    <a:pt x="3293" y="5608"/>
                  </a:lnTo>
                  <a:lnTo>
                    <a:pt x="3138" y="5968"/>
                  </a:lnTo>
                  <a:lnTo>
                    <a:pt x="2933" y="6328"/>
                  </a:lnTo>
                  <a:lnTo>
                    <a:pt x="2675" y="6662"/>
                  </a:lnTo>
                  <a:lnTo>
                    <a:pt x="2392" y="6971"/>
                  </a:lnTo>
                  <a:lnTo>
                    <a:pt x="2135" y="7202"/>
                  </a:lnTo>
                  <a:lnTo>
                    <a:pt x="1852" y="7408"/>
                  </a:lnTo>
                  <a:lnTo>
                    <a:pt x="1569" y="7588"/>
                  </a:lnTo>
                  <a:lnTo>
                    <a:pt x="1261" y="7768"/>
                  </a:lnTo>
                  <a:lnTo>
                    <a:pt x="952" y="7897"/>
                  </a:lnTo>
                  <a:lnTo>
                    <a:pt x="643" y="8000"/>
                  </a:lnTo>
                  <a:lnTo>
                    <a:pt x="309" y="8077"/>
                  </a:lnTo>
                  <a:lnTo>
                    <a:pt x="0" y="8128"/>
                  </a:lnTo>
                  <a:lnTo>
                    <a:pt x="437" y="8154"/>
                  </a:lnTo>
                  <a:lnTo>
                    <a:pt x="900" y="8128"/>
                  </a:lnTo>
                  <a:lnTo>
                    <a:pt x="1338" y="8051"/>
                  </a:lnTo>
                  <a:lnTo>
                    <a:pt x="1775" y="7948"/>
                  </a:lnTo>
                  <a:lnTo>
                    <a:pt x="2212" y="7768"/>
                  </a:lnTo>
                  <a:lnTo>
                    <a:pt x="2598" y="7537"/>
                  </a:lnTo>
                  <a:lnTo>
                    <a:pt x="2984" y="7279"/>
                  </a:lnTo>
                  <a:lnTo>
                    <a:pt x="3344" y="6971"/>
                  </a:lnTo>
                  <a:lnTo>
                    <a:pt x="3627" y="6662"/>
                  </a:lnTo>
                  <a:lnTo>
                    <a:pt x="3884" y="6328"/>
                  </a:lnTo>
                  <a:lnTo>
                    <a:pt x="4090" y="5968"/>
                  </a:lnTo>
                  <a:lnTo>
                    <a:pt x="4244" y="5608"/>
                  </a:lnTo>
                  <a:lnTo>
                    <a:pt x="4373" y="5247"/>
                  </a:lnTo>
                  <a:lnTo>
                    <a:pt x="4476" y="4862"/>
                  </a:lnTo>
                  <a:lnTo>
                    <a:pt x="4527" y="4476"/>
                  </a:lnTo>
                  <a:lnTo>
                    <a:pt x="4553" y="4064"/>
                  </a:lnTo>
                  <a:lnTo>
                    <a:pt x="4527" y="3678"/>
                  </a:lnTo>
                  <a:lnTo>
                    <a:pt x="4476" y="3293"/>
                  </a:lnTo>
                  <a:lnTo>
                    <a:pt x="4373" y="2907"/>
                  </a:lnTo>
                  <a:lnTo>
                    <a:pt x="4244" y="2547"/>
                  </a:lnTo>
                  <a:lnTo>
                    <a:pt x="4090" y="2186"/>
                  </a:lnTo>
                  <a:lnTo>
                    <a:pt x="3884" y="1826"/>
                  </a:lnTo>
                  <a:lnTo>
                    <a:pt x="3627" y="1492"/>
                  </a:lnTo>
                  <a:lnTo>
                    <a:pt x="3344" y="1183"/>
                  </a:lnTo>
                  <a:lnTo>
                    <a:pt x="2984" y="875"/>
                  </a:lnTo>
                  <a:lnTo>
                    <a:pt x="2598" y="592"/>
                  </a:lnTo>
                  <a:lnTo>
                    <a:pt x="2212" y="386"/>
                  </a:lnTo>
                  <a:lnTo>
                    <a:pt x="1775" y="206"/>
                  </a:lnTo>
                  <a:lnTo>
                    <a:pt x="1338" y="77"/>
                  </a:lnTo>
                  <a:lnTo>
                    <a:pt x="900" y="26"/>
                  </a:lnTo>
                  <a:lnTo>
                    <a:pt x="4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336500" y="816725"/>
              <a:ext cx="85550" cy="76550"/>
            </a:xfrm>
            <a:custGeom>
              <a:avLst/>
              <a:gdLst/>
              <a:ahLst/>
              <a:cxnLst/>
              <a:rect l="l" t="t" r="r" b="b"/>
              <a:pathLst>
                <a:path w="3422" h="3062" extrusionOk="0">
                  <a:moveTo>
                    <a:pt x="1364" y="1"/>
                  </a:moveTo>
                  <a:lnTo>
                    <a:pt x="1081" y="27"/>
                  </a:lnTo>
                  <a:lnTo>
                    <a:pt x="824" y="129"/>
                  </a:lnTo>
                  <a:lnTo>
                    <a:pt x="592" y="232"/>
                  </a:lnTo>
                  <a:lnTo>
                    <a:pt x="386" y="412"/>
                  </a:lnTo>
                  <a:lnTo>
                    <a:pt x="232" y="618"/>
                  </a:lnTo>
                  <a:lnTo>
                    <a:pt x="103" y="850"/>
                  </a:lnTo>
                  <a:lnTo>
                    <a:pt x="26" y="1107"/>
                  </a:lnTo>
                  <a:lnTo>
                    <a:pt x="1" y="1364"/>
                  </a:lnTo>
                  <a:lnTo>
                    <a:pt x="1" y="2676"/>
                  </a:lnTo>
                  <a:lnTo>
                    <a:pt x="1" y="2753"/>
                  </a:lnTo>
                  <a:lnTo>
                    <a:pt x="26" y="2830"/>
                  </a:lnTo>
                  <a:lnTo>
                    <a:pt x="103" y="2959"/>
                  </a:lnTo>
                  <a:lnTo>
                    <a:pt x="232" y="3036"/>
                  </a:lnTo>
                  <a:lnTo>
                    <a:pt x="309" y="3062"/>
                  </a:lnTo>
                  <a:lnTo>
                    <a:pt x="3087" y="3062"/>
                  </a:lnTo>
                  <a:lnTo>
                    <a:pt x="3164" y="3036"/>
                  </a:lnTo>
                  <a:lnTo>
                    <a:pt x="3293" y="2959"/>
                  </a:lnTo>
                  <a:lnTo>
                    <a:pt x="3370" y="2830"/>
                  </a:lnTo>
                  <a:lnTo>
                    <a:pt x="3396" y="2753"/>
                  </a:lnTo>
                  <a:lnTo>
                    <a:pt x="3422" y="2676"/>
                  </a:lnTo>
                  <a:lnTo>
                    <a:pt x="3422" y="1364"/>
                  </a:lnTo>
                  <a:lnTo>
                    <a:pt x="3370" y="1107"/>
                  </a:lnTo>
                  <a:lnTo>
                    <a:pt x="3293" y="850"/>
                  </a:lnTo>
                  <a:lnTo>
                    <a:pt x="3190" y="618"/>
                  </a:lnTo>
                  <a:lnTo>
                    <a:pt x="3010" y="412"/>
                  </a:lnTo>
                  <a:lnTo>
                    <a:pt x="2804" y="232"/>
                  </a:lnTo>
                  <a:lnTo>
                    <a:pt x="2573" y="129"/>
                  </a:lnTo>
                  <a:lnTo>
                    <a:pt x="2316" y="27"/>
                  </a:lnTo>
                  <a:lnTo>
                    <a:pt x="2058"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371875" y="816725"/>
              <a:ext cx="50175" cy="76550"/>
            </a:xfrm>
            <a:custGeom>
              <a:avLst/>
              <a:gdLst/>
              <a:ahLst/>
              <a:cxnLst/>
              <a:rect l="l" t="t" r="r" b="b"/>
              <a:pathLst>
                <a:path w="2007" h="3062" extrusionOk="0">
                  <a:moveTo>
                    <a:pt x="0" y="1"/>
                  </a:moveTo>
                  <a:lnTo>
                    <a:pt x="257" y="27"/>
                  </a:lnTo>
                  <a:lnTo>
                    <a:pt x="515" y="129"/>
                  </a:lnTo>
                  <a:lnTo>
                    <a:pt x="746" y="232"/>
                  </a:lnTo>
                  <a:lnTo>
                    <a:pt x="952" y="412"/>
                  </a:lnTo>
                  <a:lnTo>
                    <a:pt x="1132" y="618"/>
                  </a:lnTo>
                  <a:lnTo>
                    <a:pt x="1235" y="850"/>
                  </a:lnTo>
                  <a:lnTo>
                    <a:pt x="1312" y="1107"/>
                  </a:lnTo>
                  <a:lnTo>
                    <a:pt x="1364" y="1364"/>
                  </a:lnTo>
                  <a:lnTo>
                    <a:pt x="1364" y="2676"/>
                  </a:lnTo>
                  <a:lnTo>
                    <a:pt x="1338" y="2753"/>
                  </a:lnTo>
                  <a:lnTo>
                    <a:pt x="1312" y="2830"/>
                  </a:lnTo>
                  <a:lnTo>
                    <a:pt x="1235" y="2959"/>
                  </a:lnTo>
                  <a:lnTo>
                    <a:pt x="1106" y="3036"/>
                  </a:lnTo>
                  <a:lnTo>
                    <a:pt x="1029" y="3062"/>
                  </a:lnTo>
                  <a:lnTo>
                    <a:pt x="1672" y="3062"/>
                  </a:lnTo>
                  <a:lnTo>
                    <a:pt x="1749" y="3036"/>
                  </a:lnTo>
                  <a:lnTo>
                    <a:pt x="1878" y="2959"/>
                  </a:lnTo>
                  <a:lnTo>
                    <a:pt x="1955" y="2830"/>
                  </a:lnTo>
                  <a:lnTo>
                    <a:pt x="1981" y="2753"/>
                  </a:lnTo>
                  <a:lnTo>
                    <a:pt x="2007" y="2676"/>
                  </a:lnTo>
                  <a:lnTo>
                    <a:pt x="2007" y="1364"/>
                  </a:lnTo>
                  <a:lnTo>
                    <a:pt x="1955" y="1107"/>
                  </a:lnTo>
                  <a:lnTo>
                    <a:pt x="1878" y="850"/>
                  </a:lnTo>
                  <a:lnTo>
                    <a:pt x="1775" y="618"/>
                  </a:lnTo>
                  <a:lnTo>
                    <a:pt x="1595" y="412"/>
                  </a:lnTo>
                  <a:lnTo>
                    <a:pt x="1389" y="232"/>
                  </a:lnTo>
                  <a:lnTo>
                    <a:pt x="1158" y="129"/>
                  </a:lnTo>
                  <a:lnTo>
                    <a:pt x="901" y="27"/>
                  </a:lnTo>
                  <a:lnTo>
                    <a:pt x="643"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333925" y="905475"/>
              <a:ext cx="90700" cy="86850"/>
            </a:xfrm>
            <a:custGeom>
              <a:avLst/>
              <a:gdLst/>
              <a:ahLst/>
              <a:cxnLst/>
              <a:rect l="l" t="t" r="r" b="b"/>
              <a:pathLst>
                <a:path w="3628" h="3474" extrusionOk="0">
                  <a:moveTo>
                    <a:pt x="1415" y="1"/>
                  </a:moveTo>
                  <a:lnTo>
                    <a:pt x="1132" y="26"/>
                  </a:lnTo>
                  <a:lnTo>
                    <a:pt x="875" y="103"/>
                  </a:lnTo>
                  <a:lnTo>
                    <a:pt x="618" y="232"/>
                  </a:lnTo>
                  <a:lnTo>
                    <a:pt x="412" y="412"/>
                  </a:lnTo>
                  <a:lnTo>
                    <a:pt x="232" y="618"/>
                  </a:lnTo>
                  <a:lnTo>
                    <a:pt x="104" y="875"/>
                  </a:lnTo>
                  <a:lnTo>
                    <a:pt x="26" y="1132"/>
                  </a:lnTo>
                  <a:lnTo>
                    <a:pt x="1" y="1441"/>
                  </a:lnTo>
                  <a:lnTo>
                    <a:pt x="1" y="3061"/>
                  </a:lnTo>
                  <a:lnTo>
                    <a:pt x="438" y="3242"/>
                  </a:lnTo>
                  <a:lnTo>
                    <a:pt x="875" y="3370"/>
                  </a:lnTo>
                  <a:lnTo>
                    <a:pt x="1338" y="3447"/>
                  </a:lnTo>
                  <a:lnTo>
                    <a:pt x="1801" y="3473"/>
                  </a:lnTo>
                  <a:lnTo>
                    <a:pt x="2264" y="3447"/>
                  </a:lnTo>
                  <a:lnTo>
                    <a:pt x="2727" y="3370"/>
                  </a:lnTo>
                  <a:lnTo>
                    <a:pt x="3190" y="3242"/>
                  </a:lnTo>
                  <a:lnTo>
                    <a:pt x="3627" y="3061"/>
                  </a:lnTo>
                  <a:lnTo>
                    <a:pt x="3627" y="1441"/>
                  </a:lnTo>
                  <a:lnTo>
                    <a:pt x="3576" y="1132"/>
                  </a:lnTo>
                  <a:lnTo>
                    <a:pt x="3499" y="875"/>
                  </a:lnTo>
                  <a:lnTo>
                    <a:pt x="3370" y="618"/>
                  </a:lnTo>
                  <a:lnTo>
                    <a:pt x="3190" y="412"/>
                  </a:lnTo>
                  <a:lnTo>
                    <a:pt x="2984" y="232"/>
                  </a:lnTo>
                  <a:lnTo>
                    <a:pt x="2753" y="103"/>
                  </a:lnTo>
                  <a:lnTo>
                    <a:pt x="2470" y="26"/>
                  </a:lnTo>
                  <a:lnTo>
                    <a:pt x="2187" y="1"/>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371225" y="905475"/>
              <a:ext cx="53400" cy="82975"/>
            </a:xfrm>
            <a:custGeom>
              <a:avLst/>
              <a:gdLst/>
              <a:ahLst/>
              <a:cxnLst/>
              <a:rect l="l" t="t" r="r" b="b"/>
              <a:pathLst>
                <a:path w="2136" h="3319" extrusionOk="0">
                  <a:moveTo>
                    <a:pt x="1" y="1"/>
                  </a:moveTo>
                  <a:lnTo>
                    <a:pt x="283" y="26"/>
                  </a:lnTo>
                  <a:lnTo>
                    <a:pt x="541" y="103"/>
                  </a:lnTo>
                  <a:lnTo>
                    <a:pt x="798" y="232"/>
                  </a:lnTo>
                  <a:lnTo>
                    <a:pt x="1004" y="412"/>
                  </a:lnTo>
                  <a:lnTo>
                    <a:pt x="1184" y="618"/>
                  </a:lnTo>
                  <a:lnTo>
                    <a:pt x="1312" y="875"/>
                  </a:lnTo>
                  <a:lnTo>
                    <a:pt x="1390" y="1132"/>
                  </a:lnTo>
                  <a:lnTo>
                    <a:pt x="1415" y="1441"/>
                  </a:lnTo>
                  <a:lnTo>
                    <a:pt x="1415" y="3319"/>
                  </a:lnTo>
                  <a:lnTo>
                    <a:pt x="1775" y="3190"/>
                  </a:lnTo>
                  <a:lnTo>
                    <a:pt x="2135" y="3061"/>
                  </a:lnTo>
                  <a:lnTo>
                    <a:pt x="2135" y="1441"/>
                  </a:lnTo>
                  <a:lnTo>
                    <a:pt x="2084" y="1132"/>
                  </a:lnTo>
                  <a:lnTo>
                    <a:pt x="2007" y="875"/>
                  </a:lnTo>
                  <a:lnTo>
                    <a:pt x="1878" y="618"/>
                  </a:lnTo>
                  <a:lnTo>
                    <a:pt x="1698" y="412"/>
                  </a:lnTo>
                  <a:lnTo>
                    <a:pt x="1492" y="232"/>
                  </a:lnTo>
                  <a:lnTo>
                    <a:pt x="1261" y="103"/>
                  </a:lnTo>
                  <a:lnTo>
                    <a:pt x="978" y="26"/>
                  </a:lnTo>
                  <a:lnTo>
                    <a:pt x="695" y="1"/>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a:off x="348725" y="852750"/>
              <a:ext cx="60475" cy="64975"/>
            </a:xfrm>
            <a:custGeom>
              <a:avLst/>
              <a:gdLst/>
              <a:ahLst/>
              <a:cxnLst/>
              <a:rect l="l" t="t" r="r" b="b"/>
              <a:pathLst>
                <a:path w="2419" h="2599" extrusionOk="0">
                  <a:moveTo>
                    <a:pt x="1441" y="0"/>
                  </a:moveTo>
                  <a:lnTo>
                    <a:pt x="1312" y="103"/>
                  </a:lnTo>
                  <a:lnTo>
                    <a:pt x="1158" y="180"/>
                  </a:lnTo>
                  <a:lnTo>
                    <a:pt x="1003" y="258"/>
                  </a:lnTo>
                  <a:lnTo>
                    <a:pt x="823" y="309"/>
                  </a:lnTo>
                  <a:lnTo>
                    <a:pt x="438" y="360"/>
                  </a:lnTo>
                  <a:lnTo>
                    <a:pt x="0" y="386"/>
                  </a:lnTo>
                  <a:lnTo>
                    <a:pt x="0" y="1415"/>
                  </a:lnTo>
                  <a:lnTo>
                    <a:pt x="26" y="1647"/>
                  </a:lnTo>
                  <a:lnTo>
                    <a:pt x="103" y="1878"/>
                  </a:lnTo>
                  <a:lnTo>
                    <a:pt x="206" y="2084"/>
                  </a:lnTo>
                  <a:lnTo>
                    <a:pt x="360" y="2264"/>
                  </a:lnTo>
                  <a:lnTo>
                    <a:pt x="540" y="2418"/>
                  </a:lnTo>
                  <a:lnTo>
                    <a:pt x="746" y="2521"/>
                  </a:lnTo>
                  <a:lnTo>
                    <a:pt x="978" y="2598"/>
                  </a:lnTo>
                  <a:lnTo>
                    <a:pt x="1466" y="2598"/>
                  </a:lnTo>
                  <a:lnTo>
                    <a:pt x="1672" y="2521"/>
                  </a:lnTo>
                  <a:lnTo>
                    <a:pt x="1878" y="2418"/>
                  </a:lnTo>
                  <a:lnTo>
                    <a:pt x="2058" y="2264"/>
                  </a:lnTo>
                  <a:lnTo>
                    <a:pt x="2212" y="2084"/>
                  </a:lnTo>
                  <a:lnTo>
                    <a:pt x="2315" y="1878"/>
                  </a:lnTo>
                  <a:lnTo>
                    <a:pt x="2392" y="1647"/>
                  </a:lnTo>
                  <a:lnTo>
                    <a:pt x="2418" y="1415"/>
                  </a:lnTo>
                  <a:lnTo>
                    <a:pt x="2418" y="386"/>
                  </a:lnTo>
                  <a:lnTo>
                    <a:pt x="2135" y="360"/>
                  </a:lnTo>
                  <a:lnTo>
                    <a:pt x="1878" y="309"/>
                  </a:lnTo>
                  <a:lnTo>
                    <a:pt x="1646" y="180"/>
                  </a:lnTo>
                  <a:lnTo>
                    <a:pt x="14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371225" y="859175"/>
              <a:ext cx="37975" cy="58550"/>
            </a:xfrm>
            <a:custGeom>
              <a:avLst/>
              <a:gdLst/>
              <a:ahLst/>
              <a:cxnLst/>
              <a:rect l="l" t="t" r="r" b="b"/>
              <a:pathLst>
                <a:path w="1519" h="2342" extrusionOk="0">
                  <a:moveTo>
                    <a:pt x="901" y="1"/>
                  </a:moveTo>
                  <a:lnTo>
                    <a:pt x="901" y="1158"/>
                  </a:lnTo>
                  <a:lnTo>
                    <a:pt x="875" y="1364"/>
                  </a:lnTo>
                  <a:lnTo>
                    <a:pt x="824" y="1544"/>
                  </a:lnTo>
                  <a:lnTo>
                    <a:pt x="746" y="1724"/>
                  </a:lnTo>
                  <a:lnTo>
                    <a:pt x="644" y="1904"/>
                  </a:lnTo>
                  <a:lnTo>
                    <a:pt x="515" y="2033"/>
                  </a:lnTo>
                  <a:lnTo>
                    <a:pt x="361" y="2161"/>
                  </a:lnTo>
                  <a:lnTo>
                    <a:pt x="181" y="2238"/>
                  </a:lnTo>
                  <a:lnTo>
                    <a:pt x="1" y="2316"/>
                  </a:lnTo>
                  <a:lnTo>
                    <a:pt x="155" y="2341"/>
                  </a:lnTo>
                  <a:lnTo>
                    <a:pt x="566" y="2341"/>
                  </a:lnTo>
                  <a:lnTo>
                    <a:pt x="772" y="2264"/>
                  </a:lnTo>
                  <a:lnTo>
                    <a:pt x="978" y="2161"/>
                  </a:lnTo>
                  <a:lnTo>
                    <a:pt x="1158" y="2007"/>
                  </a:lnTo>
                  <a:lnTo>
                    <a:pt x="1312" y="1827"/>
                  </a:lnTo>
                  <a:lnTo>
                    <a:pt x="1415" y="1621"/>
                  </a:lnTo>
                  <a:lnTo>
                    <a:pt x="1492" y="1390"/>
                  </a:lnTo>
                  <a:lnTo>
                    <a:pt x="1518" y="1158"/>
                  </a:lnTo>
                  <a:lnTo>
                    <a:pt x="1518" y="129"/>
                  </a:lnTo>
                  <a:lnTo>
                    <a:pt x="1338" y="129"/>
                  </a:lnTo>
                  <a:lnTo>
                    <a:pt x="1184" y="103"/>
                  </a:lnTo>
                  <a:lnTo>
                    <a:pt x="1029" y="78"/>
                  </a:lnTo>
                  <a:lnTo>
                    <a:pt x="9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565425" y="1076525"/>
              <a:ext cx="17400" cy="18025"/>
            </a:xfrm>
            <a:custGeom>
              <a:avLst/>
              <a:gdLst/>
              <a:ahLst/>
              <a:cxnLst/>
              <a:rect l="l" t="t" r="r" b="b"/>
              <a:pathLst>
                <a:path w="696" h="721" extrusionOk="0">
                  <a:moveTo>
                    <a:pt x="206" y="1"/>
                  </a:moveTo>
                  <a:lnTo>
                    <a:pt x="129" y="26"/>
                  </a:lnTo>
                  <a:lnTo>
                    <a:pt x="52" y="52"/>
                  </a:lnTo>
                  <a:lnTo>
                    <a:pt x="1" y="129"/>
                  </a:lnTo>
                  <a:lnTo>
                    <a:pt x="1" y="206"/>
                  </a:lnTo>
                  <a:lnTo>
                    <a:pt x="1" y="309"/>
                  </a:lnTo>
                  <a:lnTo>
                    <a:pt x="52" y="361"/>
                  </a:lnTo>
                  <a:lnTo>
                    <a:pt x="335" y="644"/>
                  </a:lnTo>
                  <a:lnTo>
                    <a:pt x="412" y="695"/>
                  </a:lnTo>
                  <a:lnTo>
                    <a:pt x="489" y="721"/>
                  </a:lnTo>
                  <a:lnTo>
                    <a:pt x="567" y="695"/>
                  </a:lnTo>
                  <a:lnTo>
                    <a:pt x="644" y="644"/>
                  </a:lnTo>
                  <a:lnTo>
                    <a:pt x="695" y="567"/>
                  </a:lnTo>
                  <a:lnTo>
                    <a:pt x="695" y="489"/>
                  </a:lnTo>
                  <a:lnTo>
                    <a:pt x="695" y="412"/>
                  </a:lnTo>
                  <a:lnTo>
                    <a:pt x="644" y="335"/>
                  </a:lnTo>
                  <a:lnTo>
                    <a:pt x="361" y="52"/>
                  </a:lnTo>
                  <a:lnTo>
                    <a:pt x="284" y="26"/>
                  </a:lnTo>
                  <a:lnTo>
                    <a:pt x="206"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271550" y="782650"/>
              <a:ext cx="214800" cy="215450"/>
            </a:xfrm>
            <a:custGeom>
              <a:avLst/>
              <a:gdLst/>
              <a:ahLst/>
              <a:cxnLst/>
              <a:rect l="l" t="t" r="r" b="b"/>
              <a:pathLst>
                <a:path w="8592" h="8618" extrusionOk="0">
                  <a:moveTo>
                    <a:pt x="4656" y="1595"/>
                  </a:moveTo>
                  <a:lnTo>
                    <a:pt x="4888" y="1621"/>
                  </a:lnTo>
                  <a:lnTo>
                    <a:pt x="5094" y="1673"/>
                  </a:lnTo>
                  <a:lnTo>
                    <a:pt x="5299" y="1775"/>
                  </a:lnTo>
                  <a:lnTo>
                    <a:pt x="5454" y="1930"/>
                  </a:lnTo>
                  <a:lnTo>
                    <a:pt x="5582" y="2084"/>
                  </a:lnTo>
                  <a:lnTo>
                    <a:pt x="5711" y="2290"/>
                  </a:lnTo>
                  <a:lnTo>
                    <a:pt x="5762" y="2496"/>
                  </a:lnTo>
                  <a:lnTo>
                    <a:pt x="5788" y="2727"/>
                  </a:lnTo>
                  <a:lnTo>
                    <a:pt x="5788" y="4039"/>
                  </a:lnTo>
                  <a:lnTo>
                    <a:pt x="5762" y="4116"/>
                  </a:lnTo>
                  <a:lnTo>
                    <a:pt x="5711" y="4193"/>
                  </a:lnTo>
                  <a:lnTo>
                    <a:pt x="5711" y="3190"/>
                  </a:lnTo>
                  <a:lnTo>
                    <a:pt x="5711" y="3113"/>
                  </a:lnTo>
                  <a:lnTo>
                    <a:pt x="5659" y="3036"/>
                  </a:lnTo>
                  <a:lnTo>
                    <a:pt x="5582" y="2984"/>
                  </a:lnTo>
                  <a:lnTo>
                    <a:pt x="5479" y="2959"/>
                  </a:lnTo>
                  <a:lnTo>
                    <a:pt x="5274" y="2959"/>
                  </a:lnTo>
                  <a:lnTo>
                    <a:pt x="5068" y="2907"/>
                  </a:lnTo>
                  <a:lnTo>
                    <a:pt x="4862" y="2804"/>
                  </a:lnTo>
                  <a:lnTo>
                    <a:pt x="4682" y="2650"/>
                  </a:lnTo>
                  <a:lnTo>
                    <a:pt x="4631" y="2624"/>
                  </a:lnTo>
                  <a:lnTo>
                    <a:pt x="4553" y="2599"/>
                  </a:lnTo>
                  <a:lnTo>
                    <a:pt x="4476" y="2599"/>
                  </a:lnTo>
                  <a:lnTo>
                    <a:pt x="4399" y="2650"/>
                  </a:lnTo>
                  <a:lnTo>
                    <a:pt x="4296" y="2727"/>
                  </a:lnTo>
                  <a:lnTo>
                    <a:pt x="4168" y="2779"/>
                  </a:lnTo>
                  <a:lnTo>
                    <a:pt x="3885" y="2881"/>
                  </a:lnTo>
                  <a:lnTo>
                    <a:pt x="3525" y="2933"/>
                  </a:lnTo>
                  <a:lnTo>
                    <a:pt x="3087" y="2959"/>
                  </a:lnTo>
                  <a:lnTo>
                    <a:pt x="3010" y="2984"/>
                  </a:lnTo>
                  <a:lnTo>
                    <a:pt x="2933" y="3036"/>
                  </a:lnTo>
                  <a:lnTo>
                    <a:pt x="2907" y="3113"/>
                  </a:lnTo>
                  <a:lnTo>
                    <a:pt x="2881" y="3190"/>
                  </a:lnTo>
                  <a:lnTo>
                    <a:pt x="2881" y="4193"/>
                  </a:lnTo>
                  <a:lnTo>
                    <a:pt x="2830" y="4116"/>
                  </a:lnTo>
                  <a:lnTo>
                    <a:pt x="2804" y="4039"/>
                  </a:lnTo>
                  <a:lnTo>
                    <a:pt x="2804" y="2727"/>
                  </a:lnTo>
                  <a:lnTo>
                    <a:pt x="2830" y="2496"/>
                  </a:lnTo>
                  <a:lnTo>
                    <a:pt x="2907" y="2290"/>
                  </a:lnTo>
                  <a:lnTo>
                    <a:pt x="3010" y="2084"/>
                  </a:lnTo>
                  <a:lnTo>
                    <a:pt x="3139" y="1930"/>
                  </a:lnTo>
                  <a:lnTo>
                    <a:pt x="3319" y="1775"/>
                  </a:lnTo>
                  <a:lnTo>
                    <a:pt x="3499" y="1673"/>
                  </a:lnTo>
                  <a:lnTo>
                    <a:pt x="3730" y="1621"/>
                  </a:lnTo>
                  <a:lnTo>
                    <a:pt x="3962" y="1595"/>
                  </a:lnTo>
                  <a:close/>
                  <a:moveTo>
                    <a:pt x="4528" y="3087"/>
                  </a:moveTo>
                  <a:lnTo>
                    <a:pt x="4682" y="3216"/>
                  </a:lnTo>
                  <a:lnTo>
                    <a:pt x="4888" y="3319"/>
                  </a:lnTo>
                  <a:lnTo>
                    <a:pt x="5068" y="3370"/>
                  </a:lnTo>
                  <a:lnTo>
                    <a:pt x="5274" y="3396"/>
                  </a:lnTo>
                  <a:lnTo>
                    <a:pt x="5274" y="4219"/>
                  </a:lnTo>
                  <a:lnTo>
                    <a:pt x="5274" y="4399"/>
                  </a:lnTo>
                  <a:lnTo>
                    <a:pt x="5196" y="4605"/>
                  </a:lnTo>
                  <a:lnTo>
                    <a:pt x="5119" y="4759"/>
                  </a:lnTo>
                  <a:lnTo>
                    <a:pt x="4991" y="4914"/>
                  </a:lnTo>
                  <a:lnTo>
                    <a:pt x="4836" y="5016"/>
                  </a:lnTo>
                  <a:lnTo>
                    <a:pt x="4682" y="5119"/>
                  </a:lnTo>
                  <a:lnTo>
                    <a:pt x="4502" y="5171"/>
                  </a:lnTo>
                  <a:lnTo>
                    <a:pt x="4296" y="5196"/>
                  </a:lnTo>
                  <a:lnTo>
                    <a:pt x="4090" y="5171"/>
                  </a:lnTo>
                  <a:lnTo>
                    <a:pt x="3910" y="5119"/>
                  </a:lnTo>
                  <a:lnTo>
                    <a:pt x="3756" y="5016"/>
                  </a:lnTo>
                  <a:lnTo>
                    <a:pt x="3602" y="4914"/>
                  </a:lnTo>
                  <a:lnTo>
                    <a:pt x="3473" y="4759"/>
                  </a:lnTo>
                  <a:lnTo>
                    <a:pt x="3396" y="4605"/>
                  </a:lnTo>
                  <a:lnTo>
                    <a:pt x="3344" y="4399"/>
                  </a:lnTo>
                  <a:lnTo>
                    <a:pt x="3319" y="4219"/>
                  </a:lnTo>
                  <a:lnTo>
                    <a:pt x="3319" y="3396"/>
                  </a:lnTo>
                  <a:lnTo>
                    <a:pt x="3679" y="3370"/>
                  </a:lnTo>
                  <a:lnTo>
                    <a:pt x="4013" y="3293"/>
                  </a:lnTo>
                  <a:lnTo>
                    <a:pt x="4296" y="3216"/>
                  </a:lnTo>
                  <a:lnTo>
                    <a:pt x="4528" y="3087"/>
                  </a:lnTo>
                  <a:close/>
                  <a:moveTo>
                    <a:pt x="4296" y="438"/>
                  </a:moveTo>
                  <a:lnTo>
                    <a:pt x="4682" y="464"/>
                  </a:lnTo>
                  <a:lnTo>
                    <a:pt x="5068" y="515"/>
                  </a:lnTo>
                  <a:lnTo>
                    <a:pt x="5454" y="618"/>
                  </a:lnTo>
                  <a:lnTo>
                    <a:pt x="5814" y="747"/>
                  </a:lnTo>
                  <a:lnTo>
                    <a:pt x="6148" y="901"/>
                  </a:lnTo>
                  <a:lnTo>
                    <a:pt x="6457" y="1107"/>
                  </a:lnTo>
                  <a:lnTo>
                    <a:pt x="6766" y="1338"/>
                  </a:lnTo>
                  <a:lnTo>
                    <a:pt x="7023" y="1570"/>
                  </a:lnTo>
                  <a:lnTo>
                    <a:pt x="7280" y="1853"/>
                  </a:lnTo>
                  <a:lnTo>
                    <a:pt x="7512" y="2136"/>
                  </a:lnTo>
                  <a:lnTo>
                    <a:pt x="7692" y="2470"/>
                  </a:lnTo>
                  <a:lnTo>
                    <a:pt x="7846" y="2804"/>
                  </a:lnTo>
                  <a:lnTo>
                    <a:pt x="8000" y="3164"/>
                  </a:lnTo>
                  <a:lnTo>
                    <a:pt x="8077" y="3525"/>
                  </a:lnTo>
                  <a:lnTo>
                    <a:pt x="8129" y="3910"/>
                  </a:lnTo>
                  <a:lnTo>
                    <a:pt x="8155" y="4296"/>
                  </a:lnTo>
                  <a:lnTo>
                    <a:pt x="8155" y="4579"/>
                  </a:lnTo>
                  <a:lnTo>
                    <a:pt x="8129" y="4811"/>
                  </a:lnTo>
                  <a:lnTo>
                    <a:pt x="8077" y="5068"/>
                  </a:lnTo>
                  <a:lnTo>
                    <a:pt x="8026" y="5325"/>
                  </a:lnTo>
                  <a:lnTo>
                    <a:pt x="7949" y="5557"/>
                  </a:lnTo>
                  <a:lnTo>
                    <a:pt x="7872" y="5788"/>
                  </a:lnTo>
                  <a:lnTo>
                    <a:pt x="7769" y="5994"/>
                  </a:lnTo>
                  <a:lnTo>
                    <a:pt x="7666" y="6225"/>
                  </a:lnTo>
                  <a:lnTo>
                    <a:pt x="7383" y="6611"/>
                  </a:lnTo>
                  <a:lnTo>
                    <a:pt x="7074" y="6997"/>
                  </a:lnTo>
                  <a:lnTo>
                    <a:pt x="6714" y="7306"/>
                  </a:lnTo>
                  <a:lnTo>
                    <a:pt x="6328" y="7589"/>
                  </a:lnTo>
                  <a:lnTo>
                    <a:pt x="6328" y="6354"/>
                  </a:lnTo>
                  <a:lnTo>
                    <a:pt x="6328" y="6148"/>
                  </a:lnTo>
                  <a:lnTo>
                    <a:pt x="6303" y="6071"/>
                  </a:lnTo>
                  <a:lnTo>
                    <a:pt x="6225" y="5994"/>
                  </a:lnTo>
                  <a:lnTo>
                    <a:pt x="6174" y="5968"/>
                  </a:lnTo>
                  <a:lnTo>
                    <a:pt x="6071" y="5942"/>
                  </a:lnTo>
                  <a:lnTo>
                    <a:pt x="5994" y="5994"/>
                  </a:lnTo>
                  <a:lnTo>
                    <a:pt x="5942" y="6045"/>
                  </a:lnTo>
                  <a:lnTo>
                    <a:pt x="5891" y="6122"/>
                  </a:lnTo>
                  <a:lnTo>
                    <a:pt x="5891" y="6200"/>
                  </a:lnTo>
                  <a:lnTo>
                    <a:pt x="5891" y="6354"/>
                  </a:lnTo>
                  <a:lnTo>
                    <a:pt x="5891" y="7820"/>
                  </a:lnTo>
                  <a:lnTo>
                    <a:pt x="5505" y="7974"/>
                  </a:lnTo>
                  <a:lnTo>
                    <a:pt x="5119" y="8077"/>
                  </a:lnTo>
                  <a:lnTo>
                    <a:pt x="4708" y="8155"/>
                  </a:lnTo>
                  <a:lnTo>
                    <a:pt x="4296" y="8180"/>
                  </a:lnTo>
                  <a:lnTo>
                    <a:pt x="3885" y="8155"/>
                  </a:lnTo>
                  <a:lnTo>
                    <a:pt x="3473" y="8077"/>
                  </a:lnTo>
                  <a:lnTo>
                    <a:pt x="3087" y="7974"/>
                  </a:lnTo>
                  <a:lnTo>
                    <a:pt x="2701" y="7820"/>
                  </a:lnTo>
                  <a:lnTo>
                    <a:pt x="2701" y="6354"/>
                  </a:lnTo>
                  <a:lnTo>
                    <a:pt x="2727" y="6174"/>
                  </a:lnTo>
                  <a:lnTo>
                    <a:pt x="2753" y="6020"/>
                  </a:lnTo>
                  <a:lnTo>
                    <a:pt x="2804" y="5865"/>
                  </a:lnTo>
                  <a:lnTo>
                    <a:pt x="2881" y="5711"/>
                  </a:lnTo>
                  <a:lnTo>
                    <a:pt x="2984" y="5582"/>
                  </a:lnTo>
                  <a:lnTo>
                    <a:pt x="3087" y="5454"/>
                  </a:lnTo>
                  <a:lnTo>
                    <a:pt x="3216" y="5351"/>
                  </a:lnTo>
                  <a:lnTo>
                    <a:pt x="3344" y="5274"/>
                  </a:lnTo>
                  <a:lnTo>
                    <a:pt x="3550" y="5428"/>
                  </a:lnTo>
                  <a:lnTo>
                    <a:pt x="3782" y="5531"/>
                  </a:lnTo>
                  <a:lnTo>
                    <a:pt x="4039" y="5608"/>
                  </a:lnTo>
                  <a:lnTo>
                    <a:pt x="4296" y="5634"/>
                  </a:lnTo>
                  <a:lnTo>
                    <a:pt x="4579" y="5608"/>
                  </a:lnTo>
                  <a:lnTo>
                    <a:pt x="4811" y="5531"/>
                  </a:lnTo>
                  <a:lnTo>
                    <a:pt x="5042" y="5428"/>
                  </a:lnTo>
                  <a:lnTo>
                    <a:pt x="5248" y="5274"/>
                  </a:lnTo>
                  <a:lnTo>
                    <a:pt x="5402" y="5377"/>
                  </a:lnTo>
                  <a:lnTo>
                    <a:pt x="5557" y="5505"/>
                  </a:lnTo>
                  <a:lnTo>
                    <a:pt x="5634" y="5557"/>
                  </a:lnTo>
                  <a:lnTo>
                    <a:pt x="5711" y="5582"/>
                  </a:lnTo>
                  <a:lnTo>
                    <a:pt x="5788" y="5557"/>
                  </a:lnTo>
                  <a:lnTo>
                    <a:pt x="5865" y="5505"/>
                  </a:lnTo>
                  <a:lnTo>
                    <a:pt x="5917" y="5454"/>
                  </a:lnTo>
                  <a:lnTo>
                    <a:pt x="5942" y="5351"/>
                  </a:lnTo>
                  <a:lnTo>
                    <a:pt x="5917" y="5274"/>
                  </a:lnTo>
                  <a:lnTo>
                    <a:pt x="5865" y="5196"/>
                  </a:lnTo>
                  <a:lnTo>
                    <a:pt x="5711" y="5042"/>
                  </a:lnTo>
                  <a:lnTo>
                    <a:pt x="5531" y="4914"/>
                  </a:lnTo>
                  <a:lnTo>
                    <a:pt x="5608" y="4785"/>
                  </a:lnTo>
                  <a:lnTo>
                    <a:pt x="5659" y="4656"/>
                  </a:lnTo>
                  <a:lnTo>
                    <a:pt x="5762" y="4631"/>
                  </a:lnTo>
                  <a:lnTo>
                    <a:pt x="5865" y="4605"/>
                  </a:lnTo>
                  <a:lnTo>
                    <a:pt x="5968" y="4528"/>
                  </a:lnTo>
                  <a:lnTo>
                    <a:pt x="6045" y="4476"/>
                  </a:lnTo>
                  <a:lnTo>
                    <a:pt x="6122" y="4373"/>
                  </a:lnTo>
                  <a:lnTo>
                    <a:pt x="6174" y="4270"/>
                  </a:lnTo>
                  <a:lnTo>
                    <a:pt x="6225" y="4168"/>
                  </a:lnTo>
                  <a:lnTo>
                    <a:pt x="6225" y="4039"/>
                  </a:lnTo>
                  <a:lnTo>
                    <a:pt x="6225" y="2727"/>
                  </a:lnTo>
                  <a:lnTo>
                    <a:pt x="6225" y="2573"/>
                  </a:lnTo>
                  <a:lnTo>
                    <a:pt x="6200" y="2418"/>
                  </a:lnTo>
                  <a:lnTo>
                    <a:pt x="6148" y="2264"/>
                  </a:lnTo>
                  <a:lnTo>
                    <a:pt x="6097" y="2110"/>
                  </a:lnTo>
                  <a:lnTo>
                    <a:pt x="5968" y="1853"/>
                  </a:lnTo>
                  <a:lnTo>
                    <a:pt x="5762" y="1621"/>
                  </a:lnTo>
                  <a:lnTo>
                    <a:pt x="5531" y="1415"/>
                  </a:lnTo>
                  <a:lnTo>
                    <a:pt x="5274" y="1287"/>
                  </a:lnTo>
                  <a:lnTo>
                    <a:pt x="5119" y="1235"/>
                  </a:lnTo>
                  <a:lnTo>
                    <a:pt x="4965" y="1184"/>
                  </a:lnTo>
                  <a:lnTo>
                    <a:pt x="4811" y="1158"/>
                  </a:lnTo>
                  <a:lnTo>
                    <a:pt x="4425" y="1158"/>
                  </a:lnTo>
                  <a:lnTo>
                    <a:pt x="4451" y="1081"/>
                  </a:lnTo>
                  <a:lnTo>
                    <a:pt x="4451" y="1004"/>
                  </a:lnTo>
                  <a:lnTo>
                    <a:pt x="4425" y="927"/>
                  </a:lnTo>
                  <a:lnTo>
                    <a:pt x="4373" y="875"/>
                  </a:lnTo>
                  <a:lnTo>
                    <a:pt x="4296" y="824"/>
                  </a:lnTo>
                  <a:lnTo>
                    <a:pt x="4219" y="824"/>
                  </a:lnTo>
                  <a:lnTo>
                    <a:pt x="4116" y="849"/>
                  </a:lnTo>
                  <a:lnTo>
                    <a:pt x="4065" y="901"/>
                  </a:lnTo>
                  <a:lnTo>
                    <a:pt x="3936" y="1055"/>
                  </a:lnTo>
                  <a:lnTo>
                    <a:pt x="3833" y="978"/>
                  </a:lnTo>
                  <a:lnTo>
                    <a:pt x="3756" y="927"/>
                  </a:lnTo>
                  <a:lnTo>
                    <a:pt x="3679" y="901"/>
                  </a:lnTo>
                  <a:lnTo>
                    <a:pt x="3602" y="927"/>
                  </a:lnTo>
                  <a:lnTo>
                    <a:pt x="3525" y="978"/>
                  </a:lnTo>
                  <a:lnTo>
                    <a:pt x="3473" y="1055"/>
                  </a:lnTo>
                  <a:lnTo>
                    <a:pt x="3473" y="1132"/>
                  </a:lnTo>
                  <a:lnTo>
                    <a:pt x="3499" y="1235"/>
                  </a:lnTo>
                  <a:lnTo>
                    <a:pt x="3267" y="1312"/>
                  </a:lnTo>
                  <a:lnTo>
                    <a:pt x="3036" y="1441"/>
                  </a:lnTo>
                  <a:lnTo>
                    <a:pt x="2856" y="1595"/>
                  </a:lnTo>
                  <a:lnTo>
                    <a:pt x="2701" y="1775"/>
                  </a:lnTo>
                  <a:lnTo>
                    <a:pt x="2547" y="1981"/>
                  </a:lnTo>
                  <a:lnTo>
                    <a:pt x="2470" y="2213"/>
                  </a:lnTo>
                  <a:lnTo>
                    <a:pt x="2393" y="2470"/>
                  </a:lnTo>
                  <a:lnTo>
                    <a:pt x="2367" y="2727"/>
                  </a:lnTo>
                  <a:lnTo>
                    <a:pt x="2367" y="4039"/>
                  </a:lnTo>
                  <a:lnTo>
                    <a:pt x="2393" y="4168"/>
                  </a:lnTo>
                  <a:lnTo>
                    <a:pt x="2418" y="4270"/>
                  </a:lnTo>
                  <a:lnTo>
                    <a:pt x="2470" y="4373"/>
                  </a:lnTo>
                  <a:lnTo>
                    <a:pt x="2547" y="4476"/>
                  </a:lnTo>
                  <a:lnTo>
                    <a:pt x="2624" y="4528"/>
                  </a:lnTo>
                  <a:lnTo>
                    <a:pt x="2727" y="4605"/>
                  </a:lnTo>
                  <a:lnTo>
                    <a:pt x="2830" y="4631"/>
                  </a:lnTo>
                  <a:lnTo>
                    <a:pt x="2959" y="4656"/>
                  </a:lnTo>
                  <a:lnTo>
                    <a:pt x="3010" y="4785"/>
                  </a:lnTo>
                  <a:lnTo>
                    <a:pt x="3062" y="4914"/>
                  </a:lnTo>
                  <a:lnTo>
                    <a:pt x="2907" y="5042"/>
                  </a:lnTo>
                  <a:lnTo>
                    <a:pt x="2727" y="5196"/>
                  </a:lnTo>
                  <a:lnTo>
                    <a:pt x="2599" y="5351"/>
                  </a:lnTo>
                  <a:lnTo>
                    <a:pt x="2496" y="5531"/>
                  </a:lnTo>
                  <a:lnTo>
                    <a:pt x="2393" y="5711"/>
                  </a:lnTo>
                  <a:lnTo>
                    <a:pt x="2316" y="5917"/>
                  </a:lnTo>
                  <a:lnTo>
                    <a:pt x="2290" y="6122"/>
                  </a:lnTo>
                  <a:lnTo>
                    <a:pt x="2264" y="6354"/>
                  </a:lnTo>
                  <a:lnTo>
                    <a:pt x="2264" y="7589"/>
                  </a:lnTo>
                  <a:lnTo>
                    <a:pt x="1878" y="7306"/>
                  </a:lnTo>
                  <a:lnTo>
                    <a:pt x="1518" y="6997"/>
                  </a:lnTo>
                  <a:lnTo>
                    <a:pt x="1210" y="6611"/>
                  </a:lnTo>
                  <a:lnTo>
                    <a:pt x="952" y="6225"/>
                  </a:lnTo>
                  <a:lnTo>
                    <a:pt x="824" y="5994"/>
                  </a:lnTo>
                  <a:lnTo>
                    <a:pt x="721" y="5788"/>
                  </a:lnTo>
                  <a:lnTo>
                    <a:pt x="644" y="5557"/>
                  </a:lnTo>
                  <a:lnTo>
                    <a:pt x="566" y="5325"/>
                  </a:lnTo>
                  <a:lnTo>
                    <a:pt x="515" y="5068"/>
                  </a:lnTo>
                  <a:lnTo>
                    <a:pt x="464" y="4811"/>
                  </a:lnTo>
                  <a:lnTo>
                    <a:pt x="438" y="4579"/>
                  </a:lnTo>
                  <a:lnTo>
                    <a:pt x="438" y="4296"/>
                  </a:lnTo>
                  <a:lnTo>
                    <a:pt x="464" y="3910"/>
                  </a:lnTo>
                  <a:lnTo>
                    <a:pt x="515" y="3525"/>
                  </a:lnTo>
                  <a:lnTo>
                    <a:pt x="618" y="3164"/>
                  </a:lnTo>
                  <a:lnTo>
                    <a:pt x="747" y="2804"/>
                  </a:lnTo>
                  <a:lnTo>
                    <a:pt x="901" y="2470"/>
                  </a:lnTo>
                  <a:lnTo>
                    <a:pt x="1107" y="2136"/>
                  </a:lnTo>
                  <a:lnTo>
                    <a:pt x="1312" y="1853"/>
                  </a:lnTo>
                  <a:lnTo>
                    <a:pt x="1570" y="1570"/>
                  </a:lnTo>
                  <a:lnTo>
                    <a:pt x="1853" y="1338"/>
                  </a:lnTo>
                  <a:lnTo>
                    <a:pt x="2136" y="1107"/>
                  </a:lnTo>
                  <a:lnTo>
                    <a:pt x="2470" y="901"/>
                  </a:lnTo>
                  <a:lnTo>
                    <a:pt x="2804" y="747"/>
                  </a:lnTo>
                  <a:lnTo>
                    <a:pt x="3139" y="618"/>
                  </a:lnTo>
                  <a:lnTo>
                    <a:pt x="3525" y="515"/>
                  </a:lnTo>
                  <a:lnTo>
                    <a:pt x="3910" y="464"/>
                  </a:lnTo>
                  <a:lnTo>
                    <a:pt x="4296" y="438"/>
                  </a:lnTo>
                  <a:close/>
                  <a:moveTo>
                    <a:pt x="4296" y="1"/>
                  </a:moveTo>
                  <a:lnTo>
                    <a:pt x="3859" y="26"/>
                  </a:lnTo>
                  <a:lnTo>
                    <a:pt x="3422" y="103"/>
                  </a:lnTo>
                  <a:lnTo>
                    <a:pt x="3010" y="206"/>
                  </a:lnTo>
                  <a:lnTo>
                    <a:pt x="2624" y="335"/>
                  </a:lnTo>
                  <a:lnTo>
                    <a:pt x="2238" y="541"/>
                  </a:lnTo>
                  <a:lnTo>
                    <a:pt x="1904" y="747"/>
                  </a:lnTo>
                  <a:lnTo>
                    <a:pt x="1570" y="978"/>
                  </a:lnTo>
                  <a:lnTo>
                    <a:pt x="1261" y="1261"/>
                  </a:lnTo>
                  <a:lnTo>
                    <a:pt x="978" y="1570"/>
                  </a:lnTo>
                  <a:lnTo>
                    <a:pt x="747" y="1904"/>
                  </a:lnTo>
                  <a:lnTo>
                    <a:pt x="515" y="2264"/>
                  </a:lnTo>
                  <a:lnTo>
                    <a:pt x="335" y="2624"/>
                  </a:lnTo>
                  <a:lnTo>
                    <a:pt x="206" y="3036"/>
                  </a:lnTo>
                  <a:lnTo>
                    <a:pt x="78" y="3447"/>
                  </a:lnTo>
                  <a:lnTo>
                    <a:pt x="26" y="3859"/>
                  </a:lnTo>
                  <a:lnTo>
                    <a:pt x="1" y="4296"/>
                  </a:lnTo>
                  <a:lnTo>
                    <a:pt x="26" y="4759"/>
                  </a:lnTo>
                  <a:lnTo>
                    <a:pt x="78" y="5171"/>
                  </a:lnTo>
                  <a:lnTo>
                    <a:pt x="206" y="5582"/>
                  </a:lnTo>
                  <a:lnTo>
                    <a:pt x="335" y="5994"/>
                  </a:lnTo>
                  <a:lnTo>
                    <a:pt x="515" y="6354"/>
                  </a:lnTo>
                  <a:lnTo>
                    <a:pt x="747" y="6714"/>
                  </a:lnTo>
                  <a:lnTo>
                    <a:pt x="978" y="7048"/>
                  </a:lnTo>
                  <a:lnTo>
                    <a:pt x="1261" y="7357"/>
                  </a:lnTo>
                  <a:lnTo>
                    <a:pt x="1570" y="7614"/>
                  </a:lnTo>
                  <a:lnTo>
                    <a:pt x="1904" y="7872"/>
                  </a:lnTo>
                  <a:lnTo>
                    <a:pt x="2238" y="8077"/>
                  </a:lnTo>
                  <a:lnTo>
                    <a:pt x="2624" y="8257"/>
                  </a:lnTo>
                  <a:lnTo>
                    <a:pt x="3010" y="8412"/>
                  </a:lnTo>
                  <a:lnTo>
                    <a:pt x="3422" y="8515"/>
                  </a:lnTo>
                  <a:lnTo>
                    <a:pt x="3859" y="8592"/>
                  </a:lnTo>
                  <a:lnTo>
                    <a:pt x="4296" y="8618"/>
                  </a:lnTo>
                  <a:lnTo>
                    <a:pt x="4733" y="8592"/>
                  </a:lnTo>
                  <a:lnTo>
                    <a:pt x="5171" y="8515"/>
                  </a:lnTo>
                  <a:lnTo>
                    <a:pt x="5582" y="8412"/>
                  </a:lnTo>
                  <a:lnTo>
                    <a:pt x="5968" y="8257"/>
                  </a:lnTo>
                  <a:lnTo>
                    <a:pt x="6354" y="8077"/>
                  </a:lnTo>
                  <a:lnTo>
                    <a:pt x="6714" y="7872"/>
                  </a:lnTo>
                  <a:lnTo>
                    <a:pt x="7023" y="7614"/>
                  </a:lnTo>
                  <a:lnTo>
                    <a:pt x="7331" y="7357"/>
                  </a:lnTo>
                  <a:lnTo>
                    <a:pt x="7614" y="7048"/>
                  </a:lnTo>
                  <a:lnTo>
                    <a:pt x="7872" y="6714"/>
                  </a:lnTo>
                  <a:lnTo>
                    <a:pt x="8077" y="6354"/>
                  </a:lnTo>
                  <a:lnTo>
                    <a:pt x="8257" y="5994"/>
                  </a:lnTo>
                  <a:lnTo>
                    <a:pt x="8412" y="5582"/>
                  </a:lnTo>
                  <a:lnTo>
                    <a:pt x="8515" y="5171"/>
                  </a:lnTo>
                  <a:lnTo>
                    <a:pt x="8566" y="4759"/>
                  </a:lnTo>
                  <a:lnTo>
                    <a:pt x="8592" y="4296"/>
                  </a:lnTo>
                  <a:lnTo>
                    <a:pt x="8566" y="3859"/>
                  </a:lnTo>
                  <a:lnTo>
                    <a:pt x="8515" y="3447"/>
                  </a:lnTo>
                  <a:lnTo>
                    <a:pt x="8412" y="3036"/>
                  </a:lnTo>
                  <a:lnTo>
                    <a:pt x="8257" y="2624"/>
                  </a:lnTo>
                  <a:lnTo>
                    <a:pt x="8077" y="2264"/>
                  </a:lnTo>
                  <a:lnTo>
                    <a:pt x="7872" y="1904"/>
                  </a:lnTo>
                  <a:lnTo>
                    <a:pt x="7614" y="1570"/>
                  </a:lnTo>
                  <a:lnTo>
                    <a:pt x="7331" y="1261"/>
                  </a:lnTo>
                  <a:lnTo>
                    <a:pt x="7023" y="1004"/>
                  </a:lnTo>
                  <a:lnTo>
                    <a:pt x="6714" y="747"/>
                  </a:lnTo>
                  <a:lnTo>
                    <a:pt x="6354" y="541"/>
                  </a:lnTo>
                  <a:lnTo>
                    <a:pt x="5968" y="335"/>
                  </a:lnTo>
                  <a:lnTo>
                    <a:pt x="5582" y="206"/>
                  </a:lnTo>
                  <a:lnTo>
                    <a:pt x="5171" y="103"/>
                  </a:lnTo>
                  <a:lnTo>
                    <a:pt x="4733" y="26"/>
                  </a:lnTo>
                  <a:lnTo>
                    <a:pt x="4296"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238125" y="749225"/>
              <a:ext cx="372350" cy="372350"/>
            </a:xfrm>
            <a:custGeom>
              <a:avLst/>
              <a:gdLst/>
              <a:ahLst/>
              <a:cxnLst/>
              <a:rect l="l" t="t" r="r" b="b"/>
              <a:pathLst>
                <a:path w="14894" h="14894" extrusionOk="0">
                  <a:moveTo>
                    <a:pt x="10572" y="8411"/>
                  </a:moveTo>
                  <a:lnTo>
                    <a:pt x="11369" y="9209"/>
                  </a:lnTo>
                  <a:lnTo>
                    <a:pt x="11395" y="9234"/>
                  </a:lnTo>
                  <a:lnTo>
                    <a:pt x="11369" y="9260"/>
                  </a:lnTo>
                  <a:lnTo>
                    <a:pt x="9260" y="11369"/>
                  </a:lnTo>
                  <a:lnTo>
                    <a:pt x="9234" y="11395"/>
                  </a:lnTo>
                  <a:lnTo>
                    <a:pt x="9209" y="11369"/>
                  </a:lnTo>
                  <a:lnTo>
                    <a:pt x="8385" y="10572"/>
                  </a:lnTo>
                  <a:lnTo>
                    <a:pt x="8720" y="10366"/>
                  </a:lnTo>
                  <a:lnTo>
                    <a:pt x="9029" y="10160"/>
                  </a:lnTo>
                  <a:lnTo>
                    <a:pt x="9337" y="9903"/>
                  </a:lnTo>
                  <a:lnTo>
                    <a:pt x="9620" y="9646"/>
                  </a:lnTo>
                  <a:lnTo>
                    <a:pt x="9903" y="9337"/>
                  </a:lnTo>
                  <a:lnTo>
                    <a:pt x="10135" y="9054"/>
                  </a:lnTo>
                  <a:lnTo>
                    <a:pt x="10366" y="8720"/>
                  </a:lnTo>
                  <a:lnTo>
                    <a:pt x="10572" y="8411"/>
                  </a:lnTo>
                  <a:close/>
                  <a:moveTo>
                    <a:pt x="5710" y="0"/>
                  </a:moveTo>
                  <a:lnTo>
                    <a:pt x="5144" y="26"/>
                  </a:lnTo>
                  <a:lnTo>
                    <a:pt x="4604" y="103"/>
                  </a:lnTo>
                  <a:lnTo>
                    <a:pt x="4090" y="206"/>
                  </a:lnTo>
                  <a:lnTo>
                    <a:pt x="3575" y="386"/>
                  </a:lnTo>
                  <a:lnTo>
                    <a:pt x="3087" y="617"/>
                  </a:lnTo>
                  <a:lnTo>
                    <a:pt x="2598" y="875"/>
                  </a:lnTo>
                  <a:lnTo>
                    <a:pt x="2161" y="1183"/>
                  </a:lnTo>
                  <a:lnTo>
                    <a:pt x="1749" y="1543"/>
                  </a:lnTo>
                  <a:lnTo>
                    <a:pt x="1698" y="1621"/>
                  </a:lnTo>
                  <a:lnTo>
                    <a:pt x="1672" y="1698"/>
                  </a:lnTo>
                  <a:lnTo>
                    <a:pt x="1698" y="1801"/>
                  </a:lnTo>
                  <a:lnTo>
                    <a:pt x="1749" y="1852"/>
                  </a:lnTo>
                  <a:lnTo>
                    <a:pt x="1801" y="1903"/>
                  </a:lnTo>
                  <a:lnTo>
                    <a:pt x="1903" y="1929"/>
                  </a:lnTo>
                  <a:lnTo>
                    <a:pt x="1981" y="1929"/>
                  </a:lnTo>
                  <a:lnTo>
                    <a:pt x="2058" y="1878"/>
                  </a:lnTo>
                  <a:lnTo>
                    <a:pt x="2418" y="1543"/>
                  </a:lnTo>
                  <a:lnTo>
                    <a:pt x="2829" y="1260"/>
                  </a:lnTo>
                  <a:lnTo>
                    <a:pt x="3267" y="1003"/>
                  </a:lnTo>
                  <a:lnTo>
                    <a:pt x="3704" y="797"/>
                  </a:lnTo>
                  <a:lnTo>
                    <a:pt x="4167" y="643"/>
                  </a:lnTo>
                  <a:lnTo>
                    <a:pt x="4656" y="540"/>
                  </a:lnTo>
                  <a:lnTo>
                    <a:pt x="5144" y="463"/>
                  </a:lnTo>
                  <a:lnTo>
                    <a:pt x="5633" y="437"/>
                  </a:lnTo>
                  <a:lnTo>
                    <a:pt x="6173" y="463"/>
                  </a:lnTo>
                  <a:lnTo>
                    <a:pt x="6688" y="540"/>
                  </a:lnTo>
                  <a:lnTo>
                    <a:pt x="7177" y="669"/>
                  </a:lnTo>
                  <a:lnTo>
                    <a:pt x="7665" y="849"/>
                  </a:lnTo>
                  <a:lnTo>
                    <a:pt x="8128" y="1055"/>
                  </a:lnTo>
                  <a:lnTo>
                    <a:pt x="8540" y="1338"/>
                  </a:lnTo>
                  <a:lnTo>
                    <a:pt x="8951" y="1621"/>
                  </a:lnTo>
                  <a:lnTo>
                    <a:pt x="9312" y="1955"/>
                  </a:lnTo>
                  <a:lnTo>
                    <a:pt x="9646" y="2341"/>
                  </a:lnTo>
                  <a:lnTo>
                    <a:pt x="9955" y="2727"/>
                  </a:lnTo>
                  <a:lnTo>
                    <a:pt x="10212" y="3164"/>
                  </a:lnTo>
                  <a:lnTo>
                    <a:pt x="10443" y="3627"/>
                  </a:lnTo>
                  <a:lnTo>
                    <a:pt x="10598" y="4090"/>
                  </a:lnTo>
                  <a:lnTo>
                    <a:pt x="10726" y="4604"/>
                  </a:lnTo>
                  <a:lnTo>
                    <a:pt x="10803" y="5119"/>
                  </a:lnTo>
                  <a:lnTo>
                    <a:pt x="10855" y="5633"/>
                  </a:lnTo>
                  <a:lnTo>
                    <a:pt x="10803" y="6173"/>
                  </a:lnTo>
                  <a:lnTo>
                    <a:pt x="10726" y="6688"/>
                  </a:lnTo>
                  <a:lnTo>
                    <a:pt x="10598" y="7202"/>
                  </a:lnTo>
                  <a:lnTo>
                    <a:pt x="10443" y="7665"/>
                  </a:lnTo>
                  <a:lnTo>
                    <a:pt x="10212" y="8128"/>
                  </a:lnTo>
                  <a:lnTo>
                    <a:pt x="9955" y="8566"/>
                  </a:lnTo>
                  <a:lnTo>
                    <a:pt x="9646" y="8951"/>
                  </a:lnTo>
                  <a:lnTo>
                    <a:pt x="9312" y="9337"/>
                  </a:lnTo>
                  <a:lnTo>
                    <a:pt x="8951" y="9672"/>
                  </a:lnTo>
                  <a:lnTo>
                    <a:pt x="8540" y="9955"/>
                  </a:lnTo>
                  <a:lnTo>
                    <a:pt x="8128" y="10212"/>
                  </a:lnTo>
                  <a:lnTo>
                    <a:pt x="7665" y="10443"/>
                  </a:lnTo>
                  <a:lnTo>
                    <a:pt x="7177" y="10623"/>
                  </a:lnTo>
                  <a:lnTo>
                    <a:pt x="6688" y="10752"/>
                  </a:lnTo>
                  <a:lnTo>
                    <a:pt x="6173" y="10829"/>
                  </a:lnTo>
                  <a:lnTo>
                    <a:pt x="5633" y="10855"/>
                  </a:lnTo>
                  <a:lnTo>
                    <a:pt x="5119" y="10829"/>
                  </a:lnTo>
                  <a:lnTo>
                    <a:pt x="4604" y="10752"/>
                  </a:lnTo>
                  <a:lnTo>
                    <a:pt x="4141" y="10623"/>
                  </a:lnTo>
                  <a:lnTo>
                    <a:pt x="3678" y="10469"/>
                  </a:lnTo>
                  <a:lnTo>
                    <a:pt x="3215" y="10263"/>
                  </a:lnTo>
                  <a:lnTo>
                    <a:pt x="2804" y="10006"/>
                  </a:lnTo>
                  <a:lnTo>
                    <a:pt x="2418" y="9723"/>
                  </a:lnTo>
                  <a:lnTo>
                    <a:pt x="2058" y="9414"/>
                  </a:lnTo>
                  <a:lnTo>
                    <a:pt x="1723" y="9080"/>
                  </a:lnTo>
                  <a:lnTo>
                    <a:pt x="1415" y="8694"/>
                  </a:lnTo>
                  <a:lnTo>
                    <a:pt x="1158" y="8308"/>
                  </a:lnTo>
                  <a:lnTo>
                    <a:pt x="926" y="7871"/>
                  </a:lnTo>
                  <a:lnTo>
                    <a:pt x="746" y="7434"/>
                  </a:lnTo>
                  <a:lnTo>
                    <a:pt x="592" y="6945"/>
                  </a:lnTo>
                  <a:lnTo>
                    <a:pt x="489" y="6482"/>
                  </a:lnTo>
                  <a:lnTo>
                    <a:pt x="437" y="5968"/>
                  </a:lnTo>
                  <a:lnTo>
                    <a:pt x="437" y="5505"/>
                  </a:lnTo>
                  <a:lnTo>
                    <a:pt x="463" y="5042"/>
                  </a:lnTo>
                  <a:lnTo>
                    <a:pt x="540" y="4579"/>
                  </a:lnTo>
                  <a:lnTo>
                    <a:pt x="643" y="4141"/>
                  </a:lnTo>
                  <a:lnTo>
                    <a:pt x="797" y="3704"/>
                  </a:lnTo>
                  <a:lnTo>
                    <a:pt x="1003" y="3292"/>
                  </a:lnTo>
                  <a:lnTo>
                    <a:pt x="1235" y="2881"/>
                  </a:lnTo>
                  <a:lnTo>
                    <a:pt x="1492" y="2495"/>
                  </a:lnTo>
                  <a:lnTo>
                    <a:pt x="1518" y="2418"/>
                  </a:lnTo>
                  <a:lnTo>
                    <a:pt x="1543" y="2341"/>
                  </a:lnTo>
                  <a:lnTo>
                    <a:pt x="1518" y="2264"/>
                  </a:lnTo>
                  <a:lnTo>
                    <a:pt x="1440" y="2186"/>
                  </a:lnTo>
                  <a:lnTo>
                    <a:pt x="1363" y="2161"/>
                  </a:lnTo>
                  <a:lnTo>
                    <a:pt x="1286" y="2161"/>
                  </a:lnTo>
                  <a:lnTo>
                    <a:pt x="1209" y="2186"/>
                  </a:lnTo>
                  <a:lnTo>
                    <a:pt x="1132" y="2238"/>
                  </a:lnTo>
                  <a:lnTo>
                    <a:pt x="849" y="2649"/>
                  </a:lnTo>
                  <a:lnTo>
                    <a:pt x="617" y="3087"/>
                  </a:lnTo>
                  <a:lnTo>
                    <a:pt x="412" y="3550"/>
                  </a:lnTo>
                  <a:lnTo>
                    <a:pt x="232" y="4013"/>
                  </a:lnTo>
                  <a:lnTo>
                    <a:pt x="103" y="4501"/>
                  </a:lnTo>
                  <a:lnTo>
                    <a:pt x="26" y="4990"/>
                  </a:lnTo>
                  <a:lnTo>
                    <a:pt x="0" y="5505"/>
                  </a:lnTo>
                  <a:lnTo>
                    <a:pt x="0" y="5993"/>
                  </a:lnTo>
                  <a:lnTo>
                    <a:pt x="77" y="6533"/>
                  </a:lnTo>
                  <a:lnTo>
                    <a:pt x="180" y="7074"/>
                  </a:lnTo>
                  <a:lnTo>
                    <a:pt x="334" y="7562"/>
                  </a:lnTo>
                  <a:lnTo>
                    <a:pt x="540" y="8051"/>
                  </a:lnTo>
                  <a:lnTo>
                    <a:pt x="772" y="8514"/>
                  </a:lnTo>
                  <a:lnTo>
                    <a:pt x="1080" y="8951"/>
                  </a:lnTo>
                  <a:lnTo>
                    <a:pt x="1389" y="9363"/>
                  </a:lnTo>
                  <a:lnTo>
                    <a:pt x="1749" y="9749"/>
                  </a:lnTo>
                  <a:lnTo>
                    <a:pt x="2135" y="10083"/>
                  </a:lnTo>
                  <a:lnTo>
                    <a:pt x="2572" y="10392"/>
                  </a:lnTo>
                  <a:lnTo>
                    <a:pt x="3010" y="10649"/>
                  </a:lnTo>
                  <a:lnTo>
                    <a:pt x="3498" y="10881"/>
                  </a:lnTo>
                  <a:lnTo>
                    <a:pt x="4013" y="11061"/>
                  </a:lnTo>
                  <a:lnTo>
                    <a:pt x="4527" y="11189"/>
                  </a:lnTo>
                  <a:lnTo>
                    <a:pt x="5067" y="11266"/>
                  </a:lnTo>
                  <a:lnTo>
                    <a:pt x="5633" y="11292"/>
                  </a:lnTo>
                  <a:lnTo>
                    <a:pt x="5942" y="11266"/>
                  </a:lnTo>
                  <a:lnTo>
                    <a:pt x="6251" y="11266"/>
                  </a:lnTo>
                  <a:lnTo>
                    <a:pt x="6559" y="11215"/>
                  </a:lnTo>
                  <a:lnTo>
                    <a:pt x="6842" y="11163"/>
                  </a:lnTo>
                  <a:lnTo>
                    <a:pt x="7151" y="11086"/>
                  </a:lnTo>
                  <a:lnTo>
                    <a:pt x="7434" y="11009"/>
                  </a:lnTo>
                  <a:lnTo>
                    <a:pt x="7717" y="10906"/>
                  </a:lnTo>
                  <a:lnTo>
                    <a:pt x="7974" y="10778"/>
                  </a:lnTo>
                  <a:lnTo>
                    <a:pt x="8900" y="11678"/>
                  </a:lnTo>
                  <a:lnTo>
                    <a:pt x="8977" y="11755"/>
                  </a:lnTo>
                  <a:lnTo>
                    <a:pt x="9054" y="11781"/>
                  </a:lnTo>
                  <a:lnTo>
                    <a:pt x="9131" y="11832"/>
                  </a:lnTo>
                  <a:lnTo>
                    <a:pt x="9312" y="11832"/>
                  </a:lnTo>
                  <a:lnTo>
                    <a:pt x="9414" y="11781"/>
                  </a:lnTo>
                  <a:lnTo>
                    <a:pt x="9492" y="11755"/>
                  </a:lnTo>
                  <a:lnTo>
                    <a:pt x="9569" y="11678"/>
                  </a:lnTo>
                  <a:lnTo>
                    <a:pt x="9646" y="11601"/>
                  </a:lnTo>
                  <a:lnTo>
                    <a:pt x="11112" y="13067"/>
                  </a:lnTo>
                  <a:lnTo>
                    <a:pt x="11189" y="13118"/>
                  </a:lnTo>
                  <a:lnTo>
                    <a:pt x="11266" y="13144"/>
                  </a:lnTo>
                  <a:lnTo>
                    <a:pt x="11369" y="13118"/>
                  </a:lnTo>
                  <a:lnTo>
                    <a:pt x="11421" y="13067"/>
                  </a:lnTo>
                  <a:lnTo>
                    <a:pt x="11472" y="13015"/>
                  </a:lnTo>
                  <a:lnTo>
                    <a:pt x="11498" y="12913"/>
                  </a:lnTo>
                  <a:lnTo>
                    <a:pt x="11472" y="12835"/>
                  </a:lnTo>
                  <a:lnTo>
                    <a:pt x="11421" y="12758"/>
                  </a:lnTo>
                  <a:lnTo>
                    <a:pt x="9955" y="11292"/>
                  </a:lnTo>
                  <a:lnTo>
                    <a:pt x="11292" y="9980"/>
                  </a:lnTo>
                  <a:lnTo>
                    <a:pt x="14173" y="12861"/>
                  </a:lnTo>
                  <a:lnTo>
                    <a:pt x="14302" y="13015"/>
                  </a:lnTo>
                  <a:lnTo>
                    <a:pt x="14379" y="13170"/>
                  </a:lnTo>
                  <a:lnTo>
                    <a:pt x="14430" y="13350"/>
                  </a:lnTo>
                  <a:lnTo>
                    <a:pt x="14456" y="13530"/>
                  </a:lnTo>
                  <a:lnTo>
                    <a:pt x="14430" y="13710"/>
                  </a:lnTo>
                  <a:lnTo>
                    <a:pt x="14379" y="13890"/>
                  </a:lnTo>
                  <a:lnTo>
                    <a:pt x="14302" y="14044"/>
                  </a:lnTo>
                  <a:lnTo>
                    <a:pt x="14173" y="14199"/>
                  </a:lnTo>
                  <a:lnTo>
                    <a:pt x="14044" y="14302"/>
                  </a:lnTo>
                  <a:lnTo>
                    <a:pt x="13864" y="14404"/>
                  </a:lnTo>
                  <a:lnTo>
                    <a:pt x="13710" y="14456"/>
                  </a:lnTo>
                  <a:lnTo>
                    <a:pt x="13350" y="14456"/>
                  </a:lnTo>
                  <a:lnTo>
                    <a:pt x="13170" y="14404"/>
                  </a:lnTo>
                  <a:lnTo>
                    <a:pt x="12990" y="14302"/>
                  </a:lnTo>
                  <a:lnTo>
                    <a:pt x="12861" y="14199"/>
                  </a:lnTo>
                  <a:lnTo>
                    <a:pt x="12038" y="13376"/>
                  </a:lnTo>
                  <a:lnTo>
                    <a:pt x="11987" y="13324"/>
                  </a:lnTo>
                  <a:lnTo>
                    <a:pt x="11807" y="13324"/>
                  </a:lnTo>
                  <a:lnTo>
                    <a:pt x="11729" y="13376"/>
                  </a:lnTo>
                  <a:lnTo>
                    <a:pt x="11704" y="13453"/>
                  </a:lnTo>
                  <a:lnTo>
                    <a:pt x="11678" y="13530"/>
                  </a:lnTo>
                  <a:lnTo>
                    <a:pt x="11704" y="13633"/>
                  </a:lnTo>
                  <a:lnTo>
                    <a:pt x="11729" y="13684"/>
                  </a:lnTo>
                  <a:lnTo>
                    <a:pt x="12553" y="14507"/>
                  </a:lnTo>
                  <a:lnTo>
                    <a:pt x="12758" y="14687"/>
                  </a:lnTo>
                  <a:lnTo>
                    <a:pt x="12990" y="14790"/>
                  </a:lnTo>
                  <a:lnTo>
                    <a:pt x="13247" y="14867"/>
                  </a:lnTo>
                  <a:lnTo>
                    <a:pt x="13530" y="14893"/>
                  </a:lnTo>
                  <a:lnTo>
                    <a:pt x="13787" y="14867"/>
                  </a:lnTo>
                  <a:lnTo>
                    <a:pt x="14044" y="14790"/>
                  </a:lnTo>
                  <a:lnTo>
                    <a:pt x="14276" y="14687"/>
                  </a:lnTo>
                  <a:lnTo>
                    <a:pt x="14482" y="14507"/>
                  </a:lnTo>
                  <a:lnTo>
                    <a:pt x="14662" y="14276"/>
                  </a:lnTo>
                  <a:lnTo>
                    <a:pt x="14790" y="14044"/>
                  </a:lnTo>
                  <a:lnTo>
                    <a:pt x="14868" y="13787"/>
                  </a:lnTo>
                  <a:lnTo>
                    <a:pt x="14893" y="13530"/>
                  </a:lnTo>
                  <a:lnTo>
                    <a:pt x="14868" y="13273"/>
                  </a:lnTo>
                  <a:lnTo>
                    <a:pt x="14790" y="13015"/>
                  </a:lnTo>
                  <a:lnTo>
                    <a:pt x="14662" y="12758"/>
                  </a:lnTo>
                  <a:lnTo>
                    <a:pt x="14482" y="12552"/>
                  </a:lnTo>
                  <a:lnTo>
                    <a:pt x="11601" y="9672"/>
                  </a:lnTo>
                  <a:lnTo>
                    <a:pt x="11678" y="9569"/>
                  </a:lnTo>
                  <a:lnTo>
                    <a:pt x="11755" y="9492"/>
                  </a:lnTo>
                  <a:lnTo>
                    <a:pt x="11781" y="9414"/>
                  </a:lnTo>
                  <a:lnTo>
                    <a:pt x="11807" y="9337"/>
                  </a:lnTo>
                  <a:lnTo>
                    <a:pt x="11832" y="9234"/>
                  </a:lnTo>
                  <a:lnTo>
                    <a:pt x="11807" y="9157"/>
                  </a:lnTo>
                  <a:lnTo>
                    <a:pt x="11781" y="9054"/>
                  </a:lnTo>
                  <a:lnTo>
                    <a:pt x="11755" y="8977"/>
                  </a:lnTo>
                  <a:lnTo>
                    <a:pt x="11678" y="8900"/>
                  </a:lnTo>
                  <a:lnTo>
                    <a:pt x="10778" y="8000"/>
                  </a:lnTo>
                  <a:lnTo>
                    <a:pt x="10881" y="7717"/>
                  </a:lnTo>
                  <a:lnTo>
                    <a:pt x="10983" y="7434"/>
                  </a:lnTo>
                  <a:lnTo>
                    <a:pt x="11086" y="7151"/>
                  </a:lnTo>
                  <a:lnTo>
                    <a:pt x="11138" y="6842"/>
                  </a:lnTo>
                  <a:lnTo>
                    <a:pt x="11215" y="6559"/>
                  </a:lnTo>
                  <a:lnTo>
                    <a:pt x="11241" y="6251"/>
                  </a:lnTo>
                  <a:lnTo>
                    <a:pt x="11266" y="5942"/>
                  </a:lnTo>
                  <a:lnTo>
                    <a:pt x="11266" y="5633"/>
                  </a:lnTo>
                  <a:lnTo>
                    <a:pt x="11241" y="5067"/>
                  </a:lnTo>
                  <a:lnTo>
                    <a:pt x="11164" y="4501"/>
                  </a:lnTo>
                  <a:lnTo>
                    <a:pt x="11035" y="3987"/>
                  </a:lnTo>
                  <a:lnTo>
                    <a:pt x="10829" y="3447"/>
                  </a:lnTo>
                  <a:lnTo>
                    <a:pt x="10598" y="2958"/>
                  </a:lnTo>
                  <a:lnTo>
                    <a:pt x="10315" y="2495"/>
                  </a:lnTo>
                  <a:lnTo>
                    <a:pt x="10006" y="2084"/>
                  </a:lnTo>
                  <a:lnTo>
                    <a:pt x="9646" y="1672"/>
                  </a:lnTo>
                  <a:lnTo>
                    <a:pt x="9260" y="1312"/>
                  </a:lnTo>
                  <a:lnTo>
                    <a:pt x="8823" y="977"/>
                  </a:lnTo>
                  <a:lnTo>
                    <a:pt x="8360" y="695"/>
                  </a:lnTo>
                  <a:lnTo>
                    <a:pt x="7871" y="463"/>
                  </a:lnTo>
                  <a:lnTo>
                    <a:pt x="7357" y="283"/>
                  </a:lnTo>
                  <a:lnTo>
                    <a:pt x="6816" y="129"/>
                  </a:lnTo>
                  <a:lnTo>
                    <a:pt x="6276" y="26"/>
                  </a:lnTo>
                  <a:lnTo>
                    <a:pt x="5710"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2"/>
          <p:cNvGrpSpPr/>
          <p:nvPr/>
        </p:nvGrpSpPr>
        <p:grpSpPr>
          <a:xfrm>
            <a:off x="7650562" y="1252708"/>
            <a:ext cx="304796" cy="457209"/>
            <a:chOff x="1794325" y="749225"/>
            <a:chExt cx="247600" cy="372350"/>
          </a:xfrm>
        </p:grpSpPr>
        <p:sp>
          <p:nvSpPr>
            <p:cNvPr id="517" name="Google Shape;517;p32"/>
            <p:cNvSpPr/>
            <p:nvPr/>
          </p:nvSpPr>
          <p:spPr>
            <a:xfrm>
              <a:off x="1799450" y="755000"/>
              <a:ext cx="236675" cy="361425"/>
            </a:xfrm>
            <a:custGeom>
              <a:avLst/>
              <a:gdLst/>
              <a:ahLst/>
              <a:cxnLst/>
              <a:rect l="l" t="t" r="r" b="b"/>
              <a:pathLst>
                <a:path w="9467" h="14457" extrusionOk="0">
                  <a:moveTo>
                    <a:pt x="438" y="1"/>
                  </a:moveTo>
                  <a:lnTo>
                    <a:pt x="335" y="26"/>
                  </a:lnTo>
                  <a:lnTo>
                    <a:pt x="232" y="78"/>
                  </a:lnTo>
                  <a:lnTo>
                    <a:pt x="155" y="155"/>
                  </a:lnTo>
                  <a:lnTo>
                    <a:pt x="104" y="232"/>
                  </a:lnTo>
                  <a:lnTo>
                    <a:pt x="52" y="309"/>
                  </a:lnTo>
                  <a:lnTo>
                    <a:pt x="27" y="412"/>
                  </a:lnTo>
                  <a:lnTo>
                    <a:pt x="1" y="515"/>
                  </a:lnTo>
                  <a:lnTo>
                    <a:pt x="1" y="13916"/>
                  </a:lnTo>
                  <a:lnTo>
                    <a:pt x="27" y="14045"/>
                  </a:lnTo>
                  <a:lnTo>
                    <a:pt x="52" y="14122"/>
                  </a:lnTo>
                  <a:lnTo>
                    <a:pt x="104" y="14225"/>
                  </a:lnTo>
                  <a:lnTo>
                    <a:pt x="155" y="14302"/>
                  </a:lnTo>
                  <a:lnTo>
                    <a:pt x="232" y="14354"/>
                  </a:lnTo>
                  <a:lnTo>
                    <a:pt x="335" y="14405"/>
                  </a:lnTo>
                  <a:lnTo>
                    <a:pt x="438" y="14431"/>
                  </a:lnTo>
                  <a:lnTo>
                    <a:pt x="541" y="14456"/>
                  </a:lnTo>
                  <a:lnTo>
                    <a:pt x="8952" y="14456"/>
                  </a:lnTo>
                  <a:lnTo>
                    <a:pt x="9055" y="14431"/>
                  </a:lnTo>
                  <a:lnTo>
                    <a:pt x="9158" y="14405"/>
                  </a:lnTo>
                  <a:lnTo>
                    <a:pt x="9235" y="14354"/>
                  </a:lnTo>
                  <a:lnTo>
                    <a:pt x="9312" y="14302"/>
                  </a:lnTo>
                  <a:lnTo>
                    <a:pt x="9390" y="14225"/>
                  </a:lnTo>
                  <a:lnTo>
                    <a:pt x="9441" y="14122"/>
                  </a:lnTo>
                  <a:lnTo>
                    <a:pt x="9467" y="14045"/>
                  </a:lnTo>
                  <a:lnTo>
                    <a:pt x="9467" y="13916"/>
                  </a:lnTo>
                  <a:lnTo>
                    <a:pt x="9467" y="515"/>
                  </a:lnTo>
                  <a:lnTo>
                    <a:pt x="9467" y="412"/>
                  </a:lnTo>
                  <a:lnTo>
                    <a:pt x="9441" y="309"/>
                  </a:lnTo>
                  <a:lnTo>
                    <a:pt x="9390" y="232"/>
                  </a:lnTo>
                  <a:lnTo>
                    <a:pt x="9312" y="155"/>
                  </a:lnTo>
                  <a:lnTo>
                    <a:pt x="9235" y="78"/>
                  </a:lnTo>
                  <a:lnTo>
                    <a:pt x="9158" y="26"/>
                  </a:lnTo>
                  <a:lnTo>
                    <a:pt x="9055"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2007175" y="755000"/>
              <a:ext cx="28950" cy="361425"/>
            </a:xfrm>
            <a:custGeom>
              <a:avLst/>
              <a:gdLst/>
              <a:ahLst/>
              <a:cxnLst/>
              <a:rect l="l" t="t" r="r" b="b"/>
              <a:pathLst>
                <a:path w="1158" h="14457" extrusionOk="0">
                  <a:moveTo>
                    <a:pt x="103" y="1"/>
                  </a:moveTo>
                  <a:lnTo>
                    <a:pt x="206" y="26"/>
                  </a:lnTo>
                  <a:lnTo>
                    <a:pt x="309" y="78"/>
                  </a:lnTo>
                  <a:lnTo>
                    <a:pt x="386" y="155"/>
                  </a:lnTo>
                  <a:lnTo>
                    <a:pt x="438" y="232"/>
                  </a:lnTo>
                  <a:lnTo>
                    <a:pt x="489" y="309"/>
                  </a:lnTo>
                  <a:lnTo>
                    <a:pt x="515" y="412"/>
                  </a:lnTo>
                  <a:lnTo>
                    <a:pt x="540" y="515"/>
                  </a:lnTo>
                  <a:lnTo>
                    <a:pt x="540" y="13916"/>
                  </a:lnTo>
                  <a:lnTo>
                    <a:pt x="515" y="14045"/>
                  </a:lnTo>
                  <a:lnTo>
                    <a:pt x="489" y="14122"/>
                  </a:lnTo>
                  <a:lnTo>
                    <a:pt x="438" y="14225"/>
                  </a:lnTo>
                  <a:lnTo>
                    <a:pt x="386" y="14302"/>
                  </a:lnTo>
                  <a:lnTo>
                    <a:pt x="309" y="14354"/>
                  </a:lnTo>
                  <a:lnTo>
                    <a:pt x="206" y="14405"/>
                  </a:lnTo>
                  <a:lnTo>
                    <a:pt x="103" y="14431"/>
                  </a:lnTo>
                  <a:lnTo>
                    <a:pt x="0" y="14456"/>
                  </a:lnTo>
                  <a:lnTo>
                    <a:pt x="643" y="14456"/>
                  </a:lnTo>
                  <a:lnTo>
                    <a:pt x="746" y="14431"/>
                  </a:lnTo>
                  <a:lnTo>
                    <a:pt x="849" y="14405"/>
                  </a:lnTo>
                  <a:lnTo>
                    <a:pt x="926" y="14354"/>
                  </a:lnTo>
                  <a:lnTo>
                    <a:pt x="1003" y="14302"/>
                  </a:lnTo>
                  <a:lnTo>
                    <a:pt x="1081" y="14225"/>
                  </a:lnTo>
                  <a:lnTo>
                    <a:pt x="1132" y="14122"/>
                  </a:lnTo>
                  <a:lnTo>
                    <a:pt x="1158" y="14045"/>
                  </a:lnTo>
                  <a:lnTo>
                    <a:pt x="1158" y="13916"/>
                  </a:lnTo>
                  <a:lnTo>
                    <a:pt x="1158" y="515"/>
                  </a:lnTo>
                  <a:lnTo>
                    <a:pt x="1158" y="412"/>
                  </a:lnTo>
                  <a:lnTo>
                    <a:pt x="1132" y="309"/>
                  </a:lnTo>
                  <a:lnTo>
                    <a:pt x="1081" y="232"/>
                  </a:lnTo>
                  <a:lnTo>
                    <a:pt x="1003" y="155"/>
                  </a:lnTo>
                  <a:lnTo>
                    <a:pt x="926" y="78"/>
                  </a:lnTo>
                  <a:lnTo>
                    <a:pt x="849" y="26"/>
                  </a:lnTo>
                  <a:lnTo>
                    <a:pt x="746"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1825175" y="780075"/>
              <a:ext cx="185875" cy="310625"/>
            </a:xfrm>
            <a:custGeom>
              <a:avLst/>
              <a:gdLst/>
              <a:ahLst/>
              <a:cxnLst/>
              <a:rect l="l" t="t" r="r" b="b"/>
              <a:pathLst>
                <a:path w="7435" h="12425" extrusionOk="0">
                  <a:moveTo>
                    <a:pt x="1" y="1"/>
                  </a:moveTo>
                  <a:lnTo>
                    <a:pt x="1" y="12425"/>
                  </a:lnTo>
                  <a:lnTo>
                    <a:pt x="7435" y="12425"/>
                  </a:lnTo>
                  <a:lnTo>
                    <a:pt x="7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1917775" y="836025"/>
              <a:ext cx="73350" cy="33475"/>
            </a:xfrm>
            <a:custGeom>
              <a:avLst/>
              <a:gdLst/>
              <a:ahLst/>
              <a:cxnLst/>
              <a:rect l="l" t="t" r="r" b="b"/>
              <a:pathLst>
                <a:path w="2934" h="1339" extrusionOk="0">
                  <a:moveTo>
                    <a:pt x="181" y="1"/>
                  </a:moveTo>
                  <a:lnTo>
                    <a:pt x="104" y="26"/>
                  </a:lnTo>
                  <a:lnTo>
                    <a:pt x="52" y="52"/>
                  </a:lnTo>
                  <a:lnTo>
                    <a:pt x="27" y="103"/>
                  </a:lnTo>
                  <a:lnTo>
                    <a:pt x="1" y="181"/>
                  </a:lnTo>
                  <a:lnTo>
                    <a:pt x="1" y="1158"/>
                  </a:lnTo>
                  <a:lnTo>
                    <a:pt x="27" y="1235"/>
                  </a:lnTo>
                  <a:lnTo>
                    <a:pt x="52" y="1287"/>
                  </a:lnTo>
                  <a:lnTo>
                    <a:pt x="104" y="1312"/>
                  </a:lnTo>
                  <a:lnTo>
                    <a:pt x="181" y="1338"/>
                  </a:lnTo>
                  <a:lnTo>
                    <a:pt x="2753" y="1338"/>
                  </a:lnTo>
                  <a:lnTo>
                    <a:pt x="2830" y="1312"/>
                  </a:lnTo>
                  <a:lnTo>
                    <a:pt x="2882" y="1287"/>
                  </a:lnTo>
                  <a:lnTo>
                    <a:pt x="2908" y="1235"/>
                  </a:lnTo>
                  <a:lnTo>
                    <a:pt x="2933" y="1158"/>
                  </a:lnTo>
                  <a:lnTo>
                    <a:pt x="2933" y="181"/>
                  </a:lnTo>
                  <a:lnTo>
                    <a:pt x="2908" y="103"/>
                  </a:lnTo>
                  <a:lnTo>
                    <a:pt x="2882" y="52"/>
                  </a:lnTo>
                  <a:lnTo>
                    <a:pt x="2830" y="26"/>
                  </a:lnTo>
                  <a:lnTo>
                    <a:pt x="2753" y="1"/>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p:nvPr/>
          </p:nvSpPr>
          <p:spPr>
            <a:xfrm>
              <a:off x="1972450" y="836025"/>
              <a:ext cx="18675" cy="33475"/>
            </a:xfrm>
            <a:custGeom>
              <a:avLst/>
              <a:gdLst/>
              <a:ahLst/>
              <a:cxnLst/>
              <a:rect l="l" t="t" r="r" b="b"/>
              <a:pathLst>
                <a:path w="747" h="1339" extrusionOk="0">
                  <a:moveTo>
                    <a:pt x="0" y="1"/>
                  </a:moveTo>
                  <a:lnTo>
                    <a:pt x="77" y="26"/>
                  </a:lnTo>
                  <a:lnTo>
                    <a:pt x="129" y="52"/>
                  </a:lnTo>
                  <a:lnTo>
                    <a:pt x="155" y="103"/>
                  </a:lnTo>
                  <a:lnTo>
                    <a:pt x="180" y="181"/>
                  </a:lnTo>
                  <a:lnTo>
                    <a:pt x="180" y="1158"/>
                  </a:lnTo>
                  <a:lnTo>
                    <a:pt x="155" y="1235"/>
                  </a:lnTo>
                  <a:lnTo>
                    <a:pt x="129" y="1287"/>
                  </a:lnTo>
                  <a:lnTo>
                    <a:pt x="77" y="1312"/>
                  </a:lnTo>
                  <a:lnTo>
                    <a:pt x="0" y="1338"/>
                  </a:lnTo>
                  <a:lnTo>
                    <a:pt x="566" y="1338"/>
                  </a:lnTo>
                  <a:lnTo>
                    <a:pt x="643" y="1312"/>
                  </a:lnTo>
                  <a:lnTo>
                    <a:pt x="695" y="1287"/>
                  </a:lnTo>
                  <a:lnTo>
                    <a:pt x="721" y="1235"/>
                  </a:lnTo>
                  <a:lnTo>
                    <a:pt x="746" y="1158"/>
                  </a:lnTo>
                  <a:lnTo>
                    <a:pt x="746" y="181"/>
                  </a:lnTo>
                  <a:lnTo>
                    <a:pt x="721" y="103"/>
                  </a:lnTo>
                  <a:lnTo>
                    <a:pt x="695" y="52"/>
                  </a:lnTo>
                  <a:lnTo>
                    <a:pt x="643" y="26"/>
                  </a:lnTo>
                  <a:lnTo>
                    <a:pt x="566" y="1"/>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1917775" y="902250"/>
              <a:ext cx="73350" cy="33475"/>
            </a:xfrm>
            <a:custGeom>
              <a:avLst/>
              <a:gdLst/>
              <a:ahLst/>
              <a:cxnLst/>
              <a:rect l="l" t="t" r="r" b="b"/>
              <a:pathLst>
                <a:path w="2934" h="1339" extrusionOk="0">
                  <a:moveTo>
                    <a:pt x="104" y="1"/>
                  </a:moveTo>
                  <a:lnTo>
                    <a:pt x="52" y="52"/>
                  </a:lnTo>
                  <a:lnTo>
                    <a:pt x="27" y="104"/>
                  </a:lnTo>
                  <a:lnTo>
                    <a:pt x="1" y="181"/>
                  </a:lnTo>
                  <a:lnTo>
                    <a:pt x="1" y="1158"/>
                  </a:lnTo>
                  <a:lnTo>
                    <a:pt x="27" y="1236"/>
                  </a:lnTo>
                  <a:lnTo>
                    <a:pt x="52" y="1287"/>
                  </a:lnTo>
                  <a:lnTo>
                    <a:pt x="104" y="1313"/>
                  </a:lnTo>
                  <a:lnTo>
                    <a:pt x="181" y="1338"/>
                  </a:lnTo>
                  <a:lnTo>
                    <a:pt x="2753" y="1338"/>
                  </a:lnTo>
                  <a:lnTo>
                    <a:pt x="2830" y="1313"/>
                  </a:lnTo>
                  <a:lnTo>
                    <a:pt x="2882" y="1287"/>
                  </a:lnTo>
                  <a:lnTo>
                    <a:pt x="2908" y="1236"/>
                  </a:lnTo>
                  <a:lnTo>
                    <a:pt x="2933" y="1158"/>
                  </a:lnTo>
                  <a:lnTo>
                    <a:pt x="2933" y="181"/>
                  </a:lnTo>
                  <a:lnTo>
                    <a:pt x="2908" y="104"/>
                  </a:lnTo>
                  <a:lnTo>
                    <a:pt x="2882" y="52"/>
                  </a:lnTo>
                  <a:lnTo>
                    <a:pt x="2830" y="1"/>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1972450" y="902250"/>
              <a:ext cx="18675" cy="33475"/>
            </a:xfrm>
            <a:custGeom>
              <a:avLst/>
              <a:gdLst/>
              <a:ahLst/>
              <a:cxnLst/>
              <a:rect l="l" t="t" r="r" b="b"/>
              <a:pathLst>
                <a:path w="747" h="1339" extrusionOk="0">
                  <a:moveTo>
                    <a:pt x="77" y="1"/>
                  </a:moveTo>
                  <a:lnTo>
                    <a:pt x="129" y="52"/>
                  </a:lnTo>
                  <a:lnTo>
                    <a:pt x="155" y="104"/>
                  </a:lnTo>
                  <a:lnTo>
                    <a:pt x="180" y="181"/>
                  </a:lnTo>
                  <a:lnTo>
                    <a:pt x="180" y="1158"/>
                  </a:lnTo>
                  <a:lnTo>
                    <a:pt x="155" y="1236"/>
                  </a:lnTo>
                  <a:lnTo>
                    <a:pt x="129" y="1287"/>
                  </a:lnTo>
                  <a:lnTo>
                    <a:pt x="77" y="1313"/>
                  </a:lnTo>
                  <a:lnTo>
                    <a:pt x="0" y="1338"/>
                  </a:lnTo>
                  <a:lnTo>
                    <a:pt x="566" y="1338"/>
                  </a:lnTo>
                  <a:lnTo>
                    <a:pt x="643" y="1313"/>
                  </a:lnTo>
                  <a:lnTo>
                    <a:pt x="695" y="1287"/>
                  </a:lnTo>
                  <a:lnTo>
                    <a:pt x="721" y="1236"/>
                  </a:lnTo>
                  <a:lnTo>
                    <a:pt x="746" y="1158"/>
                  </a:lnTo>
                  <a:lnTo>
                    <a:pt x="746" y="181"/>
                  </a:lnTo>
                  <a:lnTo>
                    <a:pt x="721" y="104"/>
                  </a:lnTo>
                  <a:lnTo>
                    <a:pt x="695" y="52"/>
                  </a:lnTo>
                  <a:lnTo>
                    <a:pt x="643" y="1"/>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p:nvPr/>
          </p:nvSpPr>
          <p:spPr>
            <a:xfrm>
              <a:off x="1917775" y="968500"/>
              <a:ext cx="73350" cy="32825"/>
            </a:xfrm>
            <a:custGeom>
              <a:avLst/>
              <a:gdLst/>
              <a:ahLst/>
              <a:cxnLst/>
              <a:rect l="l" t="t" r="r" b="b"/>
              <a:pathLst>
                <a:path w="2934" h="1313" extrusionOk="0">
                  <a:moveTo>
                    <a:pt x="104" y="0"/>
                  </a:moveTo>
                  <a:lnTo>
                    <a:pt x="52" y="52"/>
                  </a:lnTo>
                  <a:lnTo>
                    <a:pt x="27" y="103"/>
                  </a:lnTo>
                  <a:lnTo>
                    <a:pt x="1" y="155"/>
                  </a:lnTo>
                  <a:lnTo>
                    <a:pt x="1" y="1158"/>
                  </a:lnTo>
                  <a:lnTo>
                    <a:pt x="27" y="1209"/>
                  </a:lnTo>
                  <a:lnTo>
                    <a:pt x="52" y="1286"/>
                  </a:lnTo>
                  <a:lnTo>
                    <a:pt x="104" y="1312"/>
                  </a:lnTo>
                  <a:lnTo>
                    <a:pt x="2830" y="1312"/>
                  </a:lnTo>
                  <a:lnTo>
                    <a:pt x="2882" y="1286"/>
                  </a:lnTo>
                  <a:lnTo>
                    <a:pt x="2908" y="1209"/>
                  </a:lnTo>
                  <a:lnTo>
                    <a:pt x="2933" y="1158"/>
                  </a:lnTo>
                  <a:lnTo>
                    <a:pt x="2933" y="155"/>
                  </a:lnTo>
                  <a:lnTo>
                    <a:pt x="2908" y="103"/>
                  </a:lnTo>
                  <a:lnTo>
                    <a:pt x="2882" y="52"/>
                  </a:lnTo>
                  <a:lnTo>
                    <a:pt x="2830" y="0"/>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1974375" y="968500"/>
              <a:ext cx="16750" cy="32825"/>
            </a:xfrm>
            <a:custGeom>
              <a:avLst/>
              <a:gdLst/>
              <a:ahLst/>
              <a:cxnLst/>
              <a:rect l="l" t="t" r="r" b="b"/>
              <a:pathLst>
                <a:path w="670" h="1313" extrusionOk="0">
                  <a:moveTo>
                    <a:pt x="0" y="0"/>
                  </a:moveTo>
                  <a:lnTo>
                    <a:pt x="52" y="52"/>
                  </a:lnTo>
                  <a:lnTo>
                    <a:pt x="78" y="103"/>
                  </a:lnTo>
                  <a:lnTo>
                    <a:pt x="103" y="155"/>
                  </a:lnTo>
                  <a:lnTo>
                    <a:pt x="103" y="1158"/>
                  </a:lnTo>
                  <a:lnTo>
                    <a:pt x="78" y="1209"/>
                  </a:lnTo>
                  <a:lnTo>
                    <a:pt x="52" y="1286"/>
                  </a:lnTo>
                  <a:lnTo>
                    <a:pt x="0" y="1312"/>
                  </a:lnTo>
                  <a:lnTo>
                    <a:pt x="566" y="1312"/>
                  </a:lnTo>
                  <a:lnTo>
                    <a:pt x="618" y="1286"/>
                  </a:lnTo>
                  <a:lnTo>
                    <a:pt x="644" y="1209"/>
                  </a:lnTo>
                  <a:lnTo>
                    <a:pt x="669" y="1158"/>
                  </a:lnTo>
                  <a:lnTo>
                    <a:pt x="669" y="155"/>
                  </a:lnTo>
                  <a:lnTo>
                    <a:pt x="644" y="103"/>
                  </a:lnTo>
                  <a:lnTo>
                    <a:pt x="618" y="52"/>
                  </a:lnTo>
                  <a:lnTo>
                    <a:pt x="566" y="0"/>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1917775" y="1034075"/>
              <a:ext cx="73350" cy="33475"/>
            </a:xfrm>
            <a:custGeom>
              <a:avLst/>
              <a:gdLst/>
              <a:ahLst/>
              <a:cxnLst/>
              <a:rect l="l" t="t" r="r" b="b"/>
              <a:pathLst>
                <a:path w="2934" h="1339" extrusionOk="0">
                  <a:moveTo>
                    <a:pt x="181" y="1"/>
                  </a:moveTo>
                  <a:lnTo>
                    <a:pt x="104" y="27"/>
                  </a:lnTo>
                  <a:lnTo>
                    <a:pt x="52" y="52"/>
                  </a:lnTo>
                  <a:lnTo>
                    <a:pt x="27" y="104"/>
                  </a:lnTo>
                  <a:lnTo>
                    <a:pt x="1" y="181"/>
                  </a:lnTo>
                  <a:lnTo>
                    <a:pt x="1" y="1184"/>
                  </a:lnTo>
                  <a:lnTo>
                    <a:pt x="27" y="1236"/>
                  </a:lnTo>
                  <a:lnTo>
                    <a:pt x="52" y="1287"/>
                  </a:lnTo>
                  <a:lnTo>
                    <a:pt x="104" y="1339"/>
                  </a:lnTo>
                  <a:lnTo>
                    <a:pt x="2830" y="1339"/>
                  </a:lnTo>
                  <a:lnTo>
                    <a:pt x="2882" y="1287"/>
                  </a:lnTo>
                  <a:lnTo>
                    <a:pt x="2908" y="1236"/>
                  </a:lnTo>
                  <a:lnTo>
                    <a:pt x="2933" y="1184"/>
                  </a:lnTo>
                  <a:lnTo>
                    <a:pt x="2933" y="181"/>
                  </a:lnTo>
                  <a:lnTo>
                    <a:pt x="2908" y="104"/>
                  </a:lnTo>
                  <a:lnTo>
                    <a:pt x="2882" y="52"/>
                  </a:lnTo>
                  <a:lnTo>
                    <a:pt x="2830" y="27"/>
                  </a:lnTo>
                  <a:lnTo>
                    <a:pt x="2753" y="1"/>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p:nvPr/>
          </p:nvSpPr>
          <p:spPr>
            <a:xfrm>
              <a:off x="1972450" y="1034075"/>
              <a:ext cx="18675" cy="33475"/>
            </a:xfrm>
            <a:custGeom>
              <a:avLst/>
              <a:gdLst/>
              <a:ahLst/>
              <a:cxnLst/>
              <a:rect l="l" t="t" r="r" b="b"/>
              <a:pathLst>
                <a:path w="747" h="1339" extrusionOk="0">
                  <a:moveTo>
                    <a:pt x="0" y="1"/>
                  </a:moveTo>
                  <a:lnTo>
                    <a:pt x="77" y="27"/>
                  </a:lnTo>
                  <a:lnTo>
                    <a:pt x="129" y="52"/>
                  </a:lnTo>
                  <a:lnTo>
                    <a:pt x="155" y="104"/>
                  </a:lnTo>
                  <a:lnTo>
                    <a:pt x="180" y="181"/>
                  </a:lnTo>
                  <a:lnTo>
                    <a:pt x="180" y="1184"/>
                  </a:lnTo>
                  <a:lnTo>
                    <a:pt x="155" y="1236"/>
                  </a:lnTo>
                  <a:lnTo>
                    <a:pt x="129" y="1287"/>
                  </a:lnTo>
                  <a:lnTo>
                    <a:pt x="77" y="1339"/>
                  </a:lnTo>
                  <a:lnTo>
                    <a:pt x="643" y="1339"/>
                  </a:lnTo>
                  <a:lnTo>
                    <a:pt x="695" y="1287"/>
                  </a:lnTo>
                  <a:lnTo>
                    <a:pt x="721" y="1236"/>
                  </a:lnTo>
                  <a:lnTo>
                    <a:pt x="746" y="1184"/>
                  </a:lnTo>
                  <a:lnTo>
                    <a:pt x="746" y="181"/>
                  </a:lnTo>
                  <a:lnTo>
                    <a:pt x="721" y="104"/>
                  </a:lnTo>
                  <a:lnTo>
                    <a:pt x="695" y="52"/>
                  </a:lnTo>
                  <a:lnTo>
                    <a:pt x="643" y="27"/>
                  </a:lnTo>
                  <a:lnTo>
                    <a:pt x="566" y="1"/>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2"/>
            <p:cNvSpPr/>
            <p:nvPr/>
          </p:nvSpPr>
          <p:spPr>
            <a:xfrm>
              <a:off x="1883700" y="796800"/>
              <a:ext cx="68200" cy="10950"/>
            </a:xfrm>
            <a:custGeom>
              <a:avLst/>
              <a:gdLst/>
              <a:ahLst/>
              <a:cxnLst/>
              <a:rect l="l" t="t" r="r" b="b"/>
              <a:pathLst>
                <a:path w="2728" h="438" extrusionOk="0">
                  <a:moveTo>
                    <a:pt x="232" y="0"/>
                  </a:moveTo>
                  <a:lnTo>
                    <a:pt x="129" y="26"/>
                  </a:lnTo>
                  <a:lnTo>
                    <a:pt x="78" y="52"/>
                  </a:lnTo>
                  <a:lnTo>
                    <a:pt x="26" y="129"/>
                  </a:lnTo>
                  <a:lnTo>
                    <a:pt x="1" y="206"/>
                  </a:lnTo>
                  <a:lnTo>
                    <a:pt x="26" y="309"/>
                  </a:lnTo>
                  <a:lnTo>
                    <a:pt x="78" y="361"/>
                  </a:lnTo>
                  <a:lnTo>
                    <a:pt x="129" y="412"/>
                  </a:lnTo>
                  <a:lnTo>
                    <a:pt x="232" y="438"/>
                  </a:lnTo>
                  <a:lnTo>
                    <a:pt x="2521" y="438"/>
                  </a:lnTo>
                  <a:lnTo>
                    <a:pt x="2599" y="412"/>
                  </a:lnTo>
                  <a:lnTo>
                    <a:pt x="2676" y="361"/>
                  </a:lnTo>
                  <a:lnTo>
                    <a:pt x="2727" y="309"/>
                  </a:lnTo>
                  <a:lnTo>
                    <a:pt x="2727" y="206"/>
                  </a:lnTo>
                  <a:lnTo>
                    <a:pt x="2727" y="129"/>
                  </a:lnTo>
                  <a:lnTo>
                    <a:pt x="2676" y="52"/>
                  </a:lnTo>
                  <a:lnTo>
                    <a:pt x="2599" y="26"/>
                  </a:lnTo>
                  <a:lnTo>
                    <a:pt x="2521"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2"/>
            <p:cNvSpPr/>
            <p:nvPr/>
          </p:nvSpPr>
          <p:spPr>
            <a:xfrm>
              <a:off x="1845125" y="838600"/>
              <a:ext cx="28325" cy="10950"/>
            </a:xfrm>
            <a:custGeom>
              <a:avLst/>
              <a:gdLst/>
              <a:ahLst/>
              <a:cxnLst/>
              <a:rect l="l" t="t" r="r" b="b"/>
              <a:pathLst>
                <a:path w="1133" h="438" extrusionOk="0">
                  <a:moveTo>
                    <a:pt x="232" y="0"/>
                  </a:moveTo>
                  <a:lnTo>
                    <a:pt x="129" y="26"/>
                  </a:lnTo>
                  <a:lnTo>
                    <a:pt x="77" y="78"/>
                  </a:lnTo>
                  <a:lnTo>
                    <a:pt x="26" y="129"/>
                  </a:lnTo>
                  <a:lnTo>
                    <a:pt x="0" y="232"/>
                  </a:lnTo>
                  <a:lnTo>
                    <a:pt x="26" y="309"/>
                  </a:lnTo>
                  <a:lnTo>
                    <a:pt x="77" y="386"/>
                  </a:lnTo>
                  <a:lnTo>
                    <a:pt x="129" y="438"/>
                  </a:lnTo>
                  <a:lnTo>
                    <a:pt x="1003" y="438"/>
                  </a:lnTo>
                  <a:lnTo>
                    <a:pt x="1081" y="386"/>
                  </a:lnTo>
                  <a:lnTo>
                    <a:pt x="1132" y="309"/>
                  </a:lnTo>
                  <a:lnTo>
                    <a:pt x="1132" y="232"/>
                  </a:lnTo>
                  <a:lnTo>
                    <a:pt x="1132" y="129"/>
                  </a:lnTo>
                  <a:lnTo>
                    <a:pt x="1081" y="78"/>
                  </a:lnTo>
                  <a:lnTo>
                    <a:pt x="1003" y="26"/>
                  </a:lnTo>
                  <a:lnTo>
                    <a:pt x="92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p:nvPr/>
          </p:nvSpPr>
          <p:spPr>
            <a:xfrm>
              <a:off x="1845125" y="855950"/>
              <a:ext cx="28325" cy="10975"/>
            </a:xfrm>
            <a:custGeom>
              <a:avLst/>
              <a:gdLst/>
              <a:ahLst/>
              <a:cxnLst/>
              <a:rect l="l" t="t" r="r" b="b"/>
              <a:pathLst>
                <a:path w="1133" h="439" extrusionOk="0">
                  <a:moveTo>
                    <a:pt x="129" y="1"/>
                  </a:moveTo>
                  <a:lnTo>
                    <a:pt x="77" y="52"/>
                  </a:lnTo>
                  <a:lnTo>
                    <a:pt x="26" y="130"/>
                  </a:lnTo>
                  <a:lnTo>
                    <a:pt x="0" y="207"/>
                  </a:lnTo>
                  <a:lnTo>
                    <a:pt x="26" y="310"/>
                  </a:lnTo>
                  <a:lnTo>
                    <a:pt x="77" y="361"/>
                  </a:lnTo>
                  <a:lnTo>
                    <a:pt x="129" y="412"/>
                  </a:lnTo>
                  <a:lnTo>
                    <a:pt x="232" y="438"/>
                  </a:lnTo>
                  <a:lnTo>
                    <a:pt x="926" y="438"/>
                  </a:lnTo>
                  <a:lnTo>
                    <a:pt x="1003" y="412"/>
                  </a:lnTo>
                  <a:lnTo>
                    <a:pt x="1081" y="361"/>
                  </a:lnTo>
                  <a:lnTo>
                    <a:pt x="1132" y="310"/>
                  </a:lnTo>
                  <a:lnTo>
                    <a:pt x="1132" y="207"/>
                  </a:lnTo>
                  <a:lnTo>
                    <a:pt x="1132" y="130"/>
                  </a:lnTo>
                  <a:lnTo>
                    <a:pt x="1081" y="52"/>
                  </a:lnTo>
                  <a:lnTo>
                    <a:pt x="1003"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1886925" y="822525"/>
              <a:ext cx="19300" cy="256600"/>
            </a:xfrm>
            <a:custGeom>
              <a:avLst/>
              <a:gdLst/>
              <a:ahLst/>
              <a:cxnLst/>
              <a:rect l="l" t="t" r="r" b="b"/>
              <a:pathLst>
                <a:path w="772" h="10264" extrusionOk="0">
                  <a:moveTo>
                    <a:pt x="386" y="0"/>
                  </a:moveTo>
                  <a:lnTo>
                    <a:pt x="309" y="26"/>
                  </a:lnTo>
                  <a:lnTo>
                    <a:pt x="232" y="78"/>
                  </a:lnTo>
                  <a:lnTo>
                    <a:pt x="180" y="155"/>
                  </a:lnTo>
                  <a:lnTo>
                    <a:pt x="155" y="232"/>
                  </a:lnTo>
                  <a:lnTo>
                    <a:pt x="155" y="1004"/>
                  </a:lnTo>
                  <a:lnTo>
                    <a:pt x="103" y="1029"/>
                  </a:lnTo>
                  <a:lnTo>
                    <a:pt x="52" y="1081"/>
                  </a:lnTo>
                  <a:lnTo>
                    <a:pt x="26" y="1132"/>
                  </a:lnTo>
                  <a:lnTo>
                    <a:pt x="0" y="1209"/>
                  </a:lnTo>
                  <a:lnTo>
                    <a:pt x="26" y="1286"/>
                  </a:lnTo>
                  <a:lnTo>
                    <a:pt x="52" y="1338"/>
                  </a:lnTo>
                  <a:lnTo>
                    <a:pt x="103" y="1389"/>
                  </a:lnTo>
                  <a:lnTo>
                    <a:pt x="155" y="1415"/>
                  </a:lnTo>
                  <a:lnTo>
                    <a:pt x="155" y="3653"/>
                  </a:lnTo>
                  <a:lnTo>
                    <a:pt x="103" y="3679"/>
                  </a:lnTo>
                  <a:lnTo>
                    <a:pt x="52" y="3704"/>
                  </a:lnTo>
                  <a:lnTo>
                    <a:pt x="26" y="3782"/>
                  </a:lnTo>
                  <a:lnTo>
                    <a:pt x="0" y="3859"/>
                  </a:lnTo>
                  <a:lnTo>
                    <a:pt x="26" y="3936"/>
                  </a:lnTo>
                  <a:lnTo>
                    <a:pt x="52" y="3987"/>
                  </a:lnTo>
                  <a:lnTo>
                    <a:pt x="103" y="4039"/>
                  </a:lnTo>
                  <a:lnTo>
                    <a:pt x="155" y="4064"/>
                  </a:lnTo>
                  <a:lnTo>
                    <a:pt x="155" y="6277"/>
                  </a:lnTo>
                  <a:lnTo>
                    <a:pt x="103" y="6302"/>
                  </a:lnTo>
                  <a:lnTo>
                    <a:pt x="52" y="6354"/>
                  </a:lnTo>
                  <a:lnTo>
                    <a:pt x="26" y="6431"/>
                  </a:lnTo>
                  <a:lnTo>
                    <a:pt x="0" y="6508"/>
                  </a:lnTo>
                  <a:lnTo>
                    <a:pt x="26" y="6560"/>
                  </a:lnTo>
                  <a:lnTo>
                    <a:pt x="52" y="6637"/>
                  </a:lnTo>
                  <a:lnTo>
                    <a:pt x="103" y="6688"/>
                  </a:lnTo>
                  <a:lnTo>
                    <a:pt x="155" y="6714"/>
                  </a:lnTo>
                  <a:lnTo>
                    <a:pt x="155" y="8926"/>
                  </a:lnTo>
                  <a:lnTo>
                    <a:pt x="103" y="8952"/>
                  </a:lnTo>
                  <a:lnTo>
                    <a:pt x="52" y="9003"/>
                  </a:lnTo>
                  <a:lnTo>
                    <a:pt x="26" y="9055"/>
                  </a:lnTo>
                  <a:lnTo>
                    <a:pt x="0" y="9132"/>
                  </a:lnTo>
                  <a:lnTo>
                    <a:pt x="26" y="9209"/>
                  </a:lnTo>
                  <a:lnTo>
                    <a:pt x="52" y="9286"/>
                  </a:lnTo>
                  <a:lnTo>
                    <a:pt x="103" y="9312"/>
                  </a:lnTo>
                  <a:lnTo>
                    <a:pt x="155" y="9363"/>
                  </a:lnTo>
                  <a:lnTo>
                    <a:pt x="155" y="10032"/>
                  </a:lnTo>
                  <a:lnTo>
                    <a:pt x="180" y="10135"/>
                  </a:lnTo>
                  <a:lnTo>
                    <a:pt x="232" y="10186"/>
                  </a:lnTo>
                  <a:lnTo>
                    <a:pt x="309" y="10238"/>
                  </a:lnTo>
                  <a:lnTo>
                    <a:pt x="386" y="10264"/>
                  </a:lnTo>
                  <a:lnTo>
                    <a:pt x="463" y="10238"/>
                  </a:lnTo>
                  <a:lnTo>
                    <a:pt x="540" y="10186"/>
                  </a:lnTo>
                  <a:lnTo>
                    <a:pt x="592" y="10135"/>
                  </a:lnTo>
                  <a:lnTo>
                    <a:pt x="592" y="10032"/>
                  </a:lnTo>
                  <a:lnTo>
                    <a:pt x="592" y="9363"/>
                  </a:lnTo>
                  <a:lnTo>
                    <a:pt x="669" y="9312"/>
                  </a:lnTo>
                  <a:lnTo>
                    <a:pt x="720" y="9286"/>
                  </a:lnTo>
                  <a:lnTo>
                    <a:pt x="746" y="9209"/>
                  </a:lnTo>
                  <a:lnTo>
                    <a:pt x="772" y="9132"/>
                  </a:lnTo>
                  <a:lnTo>
                    <a:pt x="746" y="9055"/>
                  </a:lnTo>
                  <a:lnTo>
                    <a:pt x="720" y="9003"/>
                  </a:lnTo>
                  <a:lnTo>
                    <a:pt x="669" y="8952"/>
                  </a:lnTo>
                  <a:lnTo>
                    <a:pt x="592" y="8926"/>
                  </a:lnTo>
                  <a:lnTo>
                    <a:pt x="592" y="6714"/>
                  </a:lnTo>
                  <a:lnTo>
                    <a:pt x="669" y="6688"/>
                  </a:lnTo>
                  <a:lnTo>
                    <a:pt x="720" y="6637"/>
                  </a:lnTo>
                  <a:lnTo>
                    <a:pt x="746" y="6560"/>
                  </a:lnTo>
                  <a:lnTo>
                    <a:pt x="772" y="6508"/>
                  </a:lnTo>
                  <a:lnTo>
                    <a:pt x="746" y="6431"/>
                  </a:lnTo>
                  <a:lnTo>
                    <a:pt x="720" y="6354"/>
                  </a:lnTo>
                  <a:lnTo>
                    <a:pt x="669" y="6302"/>
                  </a:lnTo>
                  <a:lnTo>
                    <a:pt x="592" y="6277"/>
                  </a:lnTo>
                  <a:lnTo>
                    <a:pt x="592" y="4064"/>
                  </a:lnTo>
                  <a:lnTo>
                    <a:pt x="669" y="4039"/>
                  </a:lnTo>
                  <a:lnTo>
                    <a:pt x="720" y="3987"/>
                  </a:lnTo>
                  <a:lnTo>
                    <a:pt x="746" y="3936"/>
                  </a:lnTo>
                  <a:lnTo>
                    <a:pt x="772" y="3859"/>
                  </a:lnTo>
                  <a:lnTo>
                    <a:pt x="746" y="3782"/>
                  </a:lnTo>
                  <a:lnTo>
                    <a:pt x="720" y="3704"/>
                  </a:lnTo>
                  <a:lnTo>
                    <a:pt x="669" y="3679"/>
                  </a:lnTo>
                  <a:lnTo>
                    <a:pt x="592" y="3653"/>
                  </a:lnTo>
                  <a:lnTo>
                    <a:pt x="592" y="1415"/>
                  </a:lnTo>
                  <a:lnTo>
                    <a:pt x="669" y="1389"/>
                  </a:lnTo>
                  <a:lnTo>
                    <a:pt x="720" y="1338"/>
                  </a:lnTo>
                  <a:lnTo>
                    <a:pt x="746" y="1286"/>
                  </a:lnTo>
                  <a:lnTo>
                    <a:pt x="772" y="1209"/>
                  </a:lnTo>
                  <a:lnTo>
                    <a:pt x="746" y="1132"/>
                  </a:lnTo>
                  <a:lnTo>
                    <a:pt x="720" y="1081"/>
                  </a:lnTo>
                  <a:lnTo>
                    <a:pt x="669" y="1029"/>
                  </a:lnTo>
                  <a:lnTo>
                    <a:pt x="592" y="1004"/>
                  </a:lnTo>
                  <a:lnTo>
                    <a:pt x="592" y="232"/>
                  </a:lnTo>
                  <a:lnTo>
                    <a:pt x="592" y="155"/>
                  </a:lnTo>
                  <a:lnTo>
                    <a:pt x="540" y="78"/>
                  </a:lnTo>
                  <a:lnTo>
                    <a:pt x="463" y="26"/>
                  </a:lnTo>
                  <a:lnTo>
                    <a:pt x="38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1912650" y="830875"/>
              <a:ext cx="83625" cy="43750"/>
            </a:xfrm>
            <a:custGeom>
              <a:avLst/>
              <a:gdLst/>
              <a:ahLst/>
              <a:cxnLst/>
              <a:rect l="l" t="t" r="r" b="b"/>
              <a:pathLst>
                <a:path w="3345" h="1750" extrusionOk="0">
                  <a:moveTo>
                    <a:pt x="2907" y="412"/>
                  </a:moveTo>
                  <a:lnTo>
                    <a:pt x="2907" y="1313"/>
                  </a:lnTo>
                  <a:lnTo>
                    <a:pt x="437" y="1313"/>
                  </a:lnTo>
                  <a:lnTo>
                    <a:pt x="437" y="412"/>
                  </a:lnTo>
                  <a:close/>
                  <a:moveTo>
                    <a:pt x="309" y="1"/>
                  </a:moveTo>
                  <a:lnTo>
                    <a:pt x="232" y="26"/>
                  </a:lnTo>
                  <a:lnTo>
                    <a:pt x="103" y="104"/>
                  </a:lnTo>
                  <a:lnTo>
                    <a:pt x="26" y="232"/>
                  </a:lnTo>
                  <a:lnTo>
                    <a:pt x="0" y="309"/>
                  </a:lnTo>
                  <a:lnTo>
                    <a:pt x="0" y="387"/>
                  </a:lnTo>
                  <a:lnTo>
                    <a:pt x="0" y="1364"/>
                  </a:lnTo>
                  <a:lnTo>
                    <a:pt x="0" y="1441"/>
                  </a:lnTo>
                  <a:lnTo>
                    <a:pt x="26" y="1518"/>
                  </a:lnTo>
                  <a:lnTo>
                    <a:pt x="103" y="1647"/>
                  </a:lnTo>
                  <a:lnTo>
                    <a:pt x="232" y="1724"/>
                  </a:lnTo>
                  <a:lnTo>
                    <a:pt x="309" y="1750"/>
                  </a:lnTo>
                  <a:lnTo>
                    <a:pt x="3035" y="1750"/>
                  </a:lnTo>
                  <a:lnTo>
                    <a:pt x="3113" y="1724"/>
                  </a:lnTo>
                  <a:lnTo>
                    <a:pt x="3241" y="1647"/>
                  </a:lnTo>
                  <a:lnTo>
                    <a:pt x="3318" y="1518"/>
                  </a:lnTo>
                  <a:lnTo>
                    <a:pt x="3344" y="1441"/>
                  </a:lnTo>
                  <a:lnTo>
                    <a:pt x="3344" y="1364"/>
                  </a:lnTo>
                  <a:lnTo>
                    <a:pt x="3344" y="387"/>
                  </a:lnTo>
                  <a:lnTo>
                    <a:pt x="3344" y="309"/>
                  </a:lnTo>
                  <a:lnTo>
                    <a:pt x="3318" y="232"/>
                  </a:lnTo>
                  <a:lnTo>
                    <a:pt x="3241" y="104"/>
                  </a:lnTo>
                  <a:lnTo>
                    <a:pt x="3113" y="26"/>
                  </a:lnTo>
                  <a:lnTo>
                    <a:pt x="3035"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2"/>
            <p:cNvSpPr/>
            <p:nvPr/>
          </p:nvSpPr>
          <p:spPr>
            <a:xfrm>
              <a:off x="1845125" y="904825"/>
              <a:ext cx="28325" cy="10975"/>
            </a:xfrm>
            <a:custGeom>
              <a:avLst/>
              <a:gdLst/>
              <a:ahLst/>
              <a:cxnLst/>
              <a:rect l="l" t="t" r="r" b="b"/>
              <a:pathLst>
                <a:path w="1133" h="439" extrusionOk="0">
                  <a:moveTo>
                    <a:pt x="232" y="1"/>
                  </a:moveTo>
                  <a:lnTo>
                    <a:pt x="129" y="27"/>
                  </a:lnTo>
                  <a:lnTo>
                    <a:pt x="77" y="52"/>
                  </a:lnTo>
                  <a:lnTo>
                    <a:pt x="26" y="129"/>
                  </a:lnTo>
                  <a:lnTo>
                    <a:pt x="0" y="207"/>
                  </a:lnTo>
                  <a:lnTo>
                    <a:pt x="26" y="309"/>
                  </a:lnTo>
                  <a:lnTo>
                    <a:pt x="77" y="361"/>
                  </a:lnTo>
                  <a:lnTo>
                    <a:pt x="129" y="412"/>
                  </a:lnTo>
                  <a:lnTo>
                    <a:pt x="232" y="438"/>
                  </a:lnTo>
                  <a:lnTo>
                    <a:pt x="926" y="438"/>
                  </a:lnTo>
                  <a:lnTo>
                    <a:pt x="1003" y="412"/>
                  </a:lnTo>
                  <a:lnTo>
                    <a:pt x="1081" y="361"/>
                  </a:lnTo>
                  <a:lnTo>
                    <a:pt x="1132" y="309"/>
                  </a:lnTo>
                  <a:lnTo>
                    <a:pt x="1132" y="207"/>
                  </a:lnTo>
                  <a:lnTo>
                    <a:pt x="1132" y="129"/>
                  </a:lnTo>
                  <a:lnTo>
                    <a:pt x="1081" y="52"/>
                  </a:lnTo>
                  <a:lnTo>
                    <a:pt x="1003" y="27"/>
                  </a:lnTo>
                  <a:lnTo>
                    <a:pt x="926"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p:nvPr/>
          </p:nvSpPr>
          <p:spPr>
            <a:xfrm>
              <a:off x="1845125" y="922200"/>
              <a:ext cx="28325" cy="10950"/>
            </a:xfrm>
            <a:custGeom>
              <a:avLst/>
              <a:gdLst/>
              <a:ahLst/>
              <a:cxnLst/>
              <a:rect l="l" t="t" r="r" b="b"/>
              <a:pathLst>
                <a:path w="1133" h="438" extrusionOk="0">
                  <a:moveTo>
                    <a:pt x="129" y="0"/>
                  </a:moveTo>
                  <a:lnTo>
                    <a:pt x="77" y="52"/>
                  </a:lnTo>
                  <a:lnTo>
                    <a:pt x="26" y="129"/>
                  </a:lnTo>
                  <a:lnTo>
                    <a:pt x="0" y="206"/>
                  </a:lnTo>
                  <a:lnTo>
                    <a:pt x="26" y="283"/>
                  </a:lnTo>
                  <a:lnTo>
                    <a:pt x="77" y="360"/>
                  </a:lnTo>
                  <a:lnTo>
                    <a:pt x="129" y="412"/>
                  </a:lnTo>
                  <a:lnTo>
                    <a:pt x="232" y="438"/>
                  </a:lnTo>
                  <a:lnTo>
                    <a:pt x="926" y="438"/>
                  </a:lnTo>
                  <a:lnTo>
                    <a:pt x="1003" y="412"/>
                  </a:lnTo>
                  <a:lnTo>
                    <a:pt x="1081" y="360"/>
                  </a:lnTo>
                  <a:lnTo>
                    <a:pt x="1132" y="283"/>
                  </a:lnTo>
                  <a:lnTo>
                    <a:pt x="1132" y="206"/>
                  </a:lnTo>
                  <a:lnTo>
                    <a:pt x="1132" y="129"/>
                  </a:lnTo>
                  <a:lnTo>
                    <a:pt x="1081" y="52"/>
                  </a:lnTo>
                  <a:lnTo>
                    <a:pt x="1003"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p:nvPr/>
          </p:nvSpPr>
          <p:spPr>
            <a:xfrm>
              <a:off x="1912650" y="896475"/>
              <a:ext cx="83625" cy="44400"/>
            </a:xfrm>
            <a:custGeom>
              <a:avLst/>
              <a:gdLst/>
              <a:ahLst/>
              <a:cxnLst/>
              <a:rect l="l" t="t" r="r" b="b"/>
              <a:pathLst>
                <a:path w="3345" h="1776" extrusionOk="0">
                  <a:moveTo>
                    <a:pt x="2907" y="438"/>
                  </a:moveTo>
                  <a:lnTo>
                    <a:pt x="2907" y="1338"/>
                  </a:lnTo>
                  <a:lnTo>
                    <a:pt x="437" y="1338"/>
                  </a:lnTo>
                  <a:lnTo>
                    <a:pt x="437" y="438"/>
                  </a:lnTo>
                  <a:close/>
                  <a:moveTo>
                    <a:pt x="386" y="0"/>
                  </a:moveTo>
                  <a:lnTo>
                    <a:pt x="309" y="26"/>
                  </a:lnTo>
                  <a:lnTo>
                    <a:pt x="232" y="26"/>
                  </a:lnTo>
                  <a:lnTo>
                    <a:pt x="103" y="129"/>
                  </a:lnTo>
                  <a:lnTo>
                    <a:pt x="26" y="258"/>
                  </a:lnTo>
                  <a:lnTo>
                    <a:pt x="0" y="309"/>
                  </a:lnTo>
                  <a:lnTo>
                    <a:pt x="0" y="412"/>
                  </a:lnTo>
                  <a:lnTo>
                    <a:pt x="0" y="1389"/>
                  </a:lnTo>
                  <a:lnTo>
                    <a:pt x="0" y="1467"/>
                  </a:lnTo>
                  <a:lnTo>
                    <a:pt x="26" y="1544"/>
                  </a:lnTo>
                  <a:lnTo>
                    <a:pt x="103" y="1672"/>
                  </a:lnTo>
                  <a:lnTo>
                    <a:pt x="232" y="1750"/>
                  </a:lnTo>
                  <a:lnTo>
                    <a:pt x="309" y="1775"/>
                  </a:lnTo>
                  <a:lnTo>
                    <a:pt x="3035" y="1775"/>
                  </a:lnTo>
                  <a:lnTo>
                    <a:pt x="3113" y="1750"/>
                  </a:lnTo>
                  <a:lnTo>
                    <a:pt x="3241" y="1672"/>
                  </a:lnTo>
                  <a:lnTo>
                    <a:pt x="3318" y="1544"/>
                  </a:lnTo>
                  <a:lnTo>
                    <a:pt x="3344" y="1467"/>
                  </a:lnTo>
                  <a:lnTo>
                    <a:pt x="3344" y="1389"/>
                  </a:lnTo>
                  <a:lnTo>
                    <a:pt x="3344" y="412"/>
                  </a:lnTo>
                  <a:lnTo>
                    <a:pt x="3344" y="309"/>
                  </a:lnTo>
                  <a:lnTo>
                    <a:pt x="3318" y="258"/>
                  </a:lnTo>
                  <a:lnTo>
                    <a:pt x="3241" y="129"/>
                  </a:lnTo>
                  <a:lnTo>
                    <a:pt x="3113" y="26"/>
                  </a:lnTo>
                  <a:lnTo>
                    <a:pt x="3035" y="26"/>
                  </a:lnTo>
                  <a:lnTo>
                    <a:pt x="295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p:cNvSpPr/>
            <p:nvPr/>
          </p:nvSpPr>
          <p:spPr>
            <a:xfrm>
              <a:off x="1845125" y="971075"/>
              <a:ext cx="28325" cy="10950"/>
            </a:xfrm>
            <a:custGeom>
              <a:avLst/>
              <a:gdLst/>
              <a:ahLst/>
              <a:cxnLst/>
              <a:rect l="l" t="t" r="r" b="b"/>
              <a:pathLst>
                <a:path w="1133" h="438" extrusionOk="0">
                  <a:moveTo>
                    <a:pt x="129" y="0"/>
                  </a:moveTo>
                  <a:lnTo>
                    <a:pt x="77" y="52"/>
                  </a:lnTo>
                  <a:lnTo>
                    <a:pt x="26" y="129"/>
                  </a:lnTo>
                  <a:lnTo>
                    <a:pt x="0" y="206"/>
                  </a:lnTo>
                  <a:lnTo>
                    <a:pt x="26" y="309"/>
                  </a:lnTo>
                  <a:lnTo>
                    <a:pt x="77" y="360"/>
                  </a:lnTo>
                  <a:lnTo>
                    <a:pt x="129" y="412"/>
                  </a:lnTo>
                  <a:lnTo>
                    <a:pt x="232" y="437"/>
                  </a:lnTo>
                  <a:lnTo>
                    <a:pt x="926" y="437"/>
                  </a:lnTo>
                  <a:lnTo>
                    <a:pt x="1003" y="412"/>
                  </a:lnTo>
                  <a:lnTo>
                    <a:pt x="1081" y="360"/>
                  </a:lnTo>
                  <a:lnTo>
                    <a:pt x="1132" y="309"/>
                  </a:lnTo>
                  <a:lnTo>
                    <a:pt x="1132" y="206"/>
                  </a:lnTo>
                  <a:lnTo>
                    <a:pt x="1132" y="129"/>
                  </a:lnTo>
                  <a:lnTo>
                    <a:pt x="1081" y="52"/>
                  </a:lnTo>
                  <a:lnTo>
                    <a:pt x="1003"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2"/>
            <p:cNvSpPr/>
            <p:nvPr/>
          </p:nvSpPr>
          <p:spPr>
            <a:xfrm>
              <a:off x="1845125" y="987775"/>
              <a:ext cx="28325" cy="10975"/>
            </a:xfrm>
            <a:custGeom>
              <a:avLst/>
              <a:gdLst/>
              <a:ahLst/>
              <a:cxnLst/>
              <a:rect l="l" t="t" r="r" b="b"/>
              <a:pathLst>
                <a:path w="1133" h="439" extrusionOk="0">
                  <a:moveTo>
                    <a:pt x="232" y="1"/>
                  </a:moveTo>
                  <a:lnTo>
                    <a:pt x="129" y="27"/>
                  </a:lnTo>
                  <a:lnTo>
                    <a:pt x="77" y="78"/>
                  </a:lnTo>
                  <a:lnTo>
                    <a:pt x="26" y="155"/>
                  </a:lnTo>
                  <a:lnTo>
                    <a:pt x="0" y="232"/>
                  </a:lnTo>
                  <a:lnTo>
                    <a:pt x="26" y="310"/>
                  </a:lnTo>
                  <a:lnTo>
                    <a:pt x="77" y="387"/>
                  </a:lnTo>
                  <a:lnTo>
                    <a:pt x="129" y="438"/>
                  </a:lnTo>
                  <a:lnTo>
                    <a:pt x="1003" y="438"/>
                  </a:lnTo>
                  <a:lnTo>
                    <a:pt x="1081" y="387"/>
                  </a:lnTo>
                  <a:lnTo>
                    <a:pt x="1132" y="310"/>
                  </a:lnTo>
                  <a:lnTo>
                    <a:pt x="1132" y="232"/>
                  </a:lnTo>
                  <a:lnTo>
                    <a:pt x="1132" y="155"/>
                  </a:lnTo>
                  <a:lnTo>
                    <a:pt x="1081" y="78"/>
                  </a:lnTo>
                  <a:lnTo>
                    <a:pt x="1003" y="27"/>
                  </a:lnTo>
                  <a:lnTo>
                    <a:pt x="926"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p:nvPr/>
          </p:nvSpPr>
          <p:spPr>
            <a:xfrm>
              <a:off x="1845125" y="1037300"/>
              <a:ext cx="28325" cy="10325"/>
            </a:xfrm>
            <a:custGeom>
              <a:avLst/>
              <a:gdLst/>
              <a:ahLst/>
              <a:cxnLst/>
              <a:rect l="l" t="t" r="r" b="b"/>
              <a:pathLst>
                <a:path w="1133" h="413" extrusionOk="0">
                  <a:moveTo>
                    <a:pt x="129" y="1"/>
                  </a:moveTo>
                  <a:lnTo>
                    <a:pt x="77" y="52"/>
                  </a:lnTo>
                  <a:lnTo>
                    <a:pt x="26" y="129"/>
                  </a:lnTo>
                  <a:lnTo>
                    <a:pt x="0" y="206"/>
                  </a:lnTo>
                  <a:lnTo>
                    <a:pt x="26" y="284"/>
                  </a:lnTo>
                  <a:lnTo>
                    <a:pt x="77" y="361"/>
                  </a:lnTo>
                  <a:lnTo>
                    <a:pt x="129" y="412"/>
                  </a:lnTo>
                  <a:lnTo>
                    <a:pt x="1003" y="412"/>
                  </a:lnTo>
                  <a:lnTo>
                    <a:pt x="1081" y="361"/>
                  </a:lnTo>
                  <a:lnTo>
                    <a:pt x="1132" y="284"/>
                  </a:lnTo>
                  <a:lnTo>
                    <a:pt x="1132" y="206"/>
                  </a:lnTo>
                  <a:lnTo>
                    <a:pt x="1132" y="129"/>
                  </a:lnTo>
                  <a:lnTo>
                    <a:pt x="1081" y="52"/>
                  </a:lnTo>
                  <a:lnTo>
                    <a:pt x="1003"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2"/>
            <p:cNvSpPr/>
            <p:nvPr/>
          </p:nvSpPr>
          <p:spPr>
            <a:xfrm>
              <a:off x="1845125" y="1054025"/>
              <a:ext cx="28325" cy="10950"/>
            </a:xfrm>
            <a:custGeom>
              <a:avLst/>
              <a:gdLst/>
              <a:ahLst/>
              <a:cxnLst/>
              <a:rect l="l" t="t" r="r" b="b"/>
              <a:pathLst>
                <a:path w="1133" h="438" extrusionOk="0">
                  <a:moveTo>
                    <a:pt x="232" y="0"/>
                  </a:moveTo>
                  <a:lnTo>
                    <a:pt x="129" y="26"/>
                  </a:lnTo>
                  <a:lnTo>
                    <a:pt x="77" y="78"/>
                  </a:lnTo>
                  <a:lnTo>
                    <a:pt x="26" y="129"/>
                  </a:lnTo>
                  <a:lnTo>
                    <a:pt x="0" y="232"/>
                  </a:lnTo>
                  <a:lnTo>
                    <a:pt x="26" y="309"/>
                  </a:lnTo>
                  <a:lnTo>
                    <a:pt x="77" y="386"/>
                  </a:lnTo>
                  <a:lnTo>
                    <a:pt x="129" y="412"/>
                  </a:lnTo>
                  <a:lnTo>
                    <a:pt x="232" y="438"/>
                  </a:lnTo>
                  <a:lnTo>
                    <a:pt x="926" y="438"/>
                  </a:lnTo>
                  <a:lnTo>
                    <a:pt x="1003" y="412"/>
                  </a:lnTo>
                  <a:lnTo>
                    <a:pt x="1081" y="386"/>
                  </a:lnTo>
                  <a:lnTo>
                    <a:pt x="1132" y="309"/>
                  </a:lnTo>
                  <a:lnTo>
                    <a:pt x="1132" y="232"/>
                  </a:lnTo>
                  <a:lnTo>
                    <a:pt x="1132" y="129"/>
                  </a:lnTo>
                  <a:lnTo>
                    <a:pt x="1081" y="78"/>
                  </a:lnTo>
                  <a:lnTo>
                    <a:pt x="1003" y="26"/>
                  </a:lnTo>
                  <a:lnTo>
                    <a:pt x="92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2"/>
            <p:cNvSpPr/>
            <p:nvPr/>
          </p:nvSpPr>
          <p:spPr>
            <a:xfrm>
              <a:off x="1912650" y="1028950"/>
              <a:ext cx="83625" cy="44400"/>
            </a:xfrm>
            <a:custGeom>
              <a:avLst/>
              <a:gdLst/>
              <a:ahLst/>
              <a:cxnLst/>
              <a:rect l="l" t="t" r="r" b="b"/>
              <a:pathLst>
                <a:path w="3345" h="1776" extrusionOk="0">
                  <a:moveTo>
                    <a:pt x="2907" y="437"/>
                  </a:moveTo>
                  <a:lnTo>
                    <a:pt x="2907" y="1338"/>
                  </a:lnTo>
                  <a:lnTo>
                    <a:pt x="437" y="1338"/>
                  </a:lnTo>
                  <a:lnTo>
                    <a:pt x="437" y="437"/>
                  </a:lnTo>
                  <a:close/>
                  <a:moveTo>
                    <a:pt x="309" y="0"/>
                  </a:moveTo>
                  <a:lnTo>
                    <a:pt x="232" y="26"/>
                  </a:lnTo>
                  <a:lnTo>
                    <a:pt x="103" y="103"/>
                  </a:lnTo>
                  <a:lnTo>
                    <a:pt x="26" y="232"/>
                  </a:lnTo>
                  <a:lnTo>
                    <a:pt x="0" y="309"/>
                  </a:lnTo>
                  <a:lnTo>
                    <a:pt x="0" y="386"/>
                  </a:lnTo>
                  <a:lnTo>
                    <a:pt x="0" y="1389"/>
                  </a:lnTo>
                  <a:lnTo>
                    <a:pt x="0" y="1466"/>
                  </a:lnTo>
                  <a:lnTo>
                    <a:pt x="26" y="1518"/>
                  </a:lnTo>
                  <a:lnTo>
                    <a:pt x="103" y="1646"/>
                  </a:lnTo>
                  <a:lnTo>
                    <a:pt x="232" y="1749"/>
                  </a:lnTo>
                  <a:lnTo>
                    <a:pt x="309" y="1749"/>
                  </a:lnTo>
                  <a:lnTo>
                    <a:pt x="386" y="1775"/>
                  </a:lnTo>
                  <a:lnTo>
                    <a:pt x="2958" y="1775"/>
                  </a:lnTo>
                  <a:lnTo>
                    <a:pt x="3035" y="1749"/>
                  </a:lnTo>
                  <a:lnTo>
                    <a:pt x="3113" y="1749"/>
                  </a:lnTo>
                  <a:lnTo>
                    <a:pt x="3241" y="1646"/>
                  </a:lnTo>
                  <a:lnTo>
                    <a:pt x="3318" y="1518"/>
                  </a:lnTo>
                  <a:lnTo>
                    <a:pt x="3344" y="1466"/>
                  </a:lnTo>
                  <a:lnTo>
                    <a:pt x="3344" y="1389"/>
                  </a:lnTo>
                  <a:lnTo>
                    <a:pt x="3344" y="386"/>
                  </a:lnTo>
                  <a:lnTo>
                    <a:pt x="3344" y="309"/>
                  </a:lnTo>
                  <a:lnTo>
                    <a:pt x="3318" y="232"/>
                  </a:lnTo>
                  <a:lnTo>
                    <a:pt x="3241" y="103"/>
                  </a:lnTo>
                  <a:lnTo>
                    <a:pt x="3113" y="26"/>
                  </a:lnTo>
                  <a:lnTo>
                    <a:pt x="3035"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p:nvPr/>
          </p:nvSpPr>
          <p:spPr>
            <a:xfrm>
              <a:off x="1819400" y="774925"/>
              <a:ext cx="196800" cy="321575"/>
            </a:xfrm>
            <a:custGeom>
              <a:avLst/>
              <a:gdLst/>
              <a:ahLst/>
              <a:cxnLst/>
              <a:rect l="l" t="t" r="r" b="b"/>
              <a:pathLst>
                <a:path w="7872" h="12863" extrusionOk="0">
                  <a:moveTo>
                    <a:pt x="155" y="1"/>
                  </a:moveTo>
                  <a:lnTo>
                    <a:pt x="78" y="52"/>
                  </a:lnTo>
                  <a:lnTo>
                    <a:pt x="26" y="130"/>
                  </a:lnTo>
                  <a:lnTo>
                    <a:pt x="0" y="207"/>
                  </a:lnTo>
                  <a:lnTo>
                    <a:pt x="0" y="12631"/>
                  </a:lnTo>
                  <a:lnTo>
                    <a:pt x="26" y="12733"/>
                  </a:lnTo>
                  <a:lnTo>
                    <a:pt x="78" y="12785"/>
                  </a:lnTo>
                  <a:lnTo>
                    <a:pt x="155" y="12836"/>
                  </a:lnTo>
                  <a:lnTo>
                    <a:pt x="232" y="12862"/>
                  </a:lnTo>
                  <a:lnTo>
                    <a:pt x="7666" y="12862"/>
                  </a:lnTo>
                  <a:lnTo>
                    <a:pt x="7743" y="12836"/>
                  </a:lnTo>
                  <a:lnTo>
                    <a:pt x="7820" y="12785"/>
                  </a:lnTo>
                  <a:lnTo>
                    <a:pt x="7846" y="12733"/>
                  </a:lnTo>
                  <a:lnTo>
                    <a:pt x="7871" y="12631"/>
                  </a:lnTo>
                  <a:lnTo>
                    <a:pt x="7871" y="11576"/>
                  </a:lnTo>
                  <a:lnTo>
                    <a:pt x="7846" y="11499"/>
                  </a:lnTo>
                  <a:lnTo>
                    <a:pt x="7820" y="11422"/>
                  </a:lnTo>
                  <a:lnTo>
                    <a:pt x="7743" y="11370"/>
                  </a:lnTo>
                  <a:lnTo>
                    <a:pt x="7563" y="11370"/>
                  </a:lnTo>
                  <a:lnTo>
                    <a:pt x="7511" y="11422"/>
                  </a:lnTo>
                  <a:lnTo>
                    <a:pt x="7460" y="11499"/>
                  </a:lnTo>
                  <a:lnTo>
                    <a:pt x="7434" y="11576"/>
                  </a:lnTo>
                  <a:lnTo>
                    <a:pt x="7434" y="12425"/>
                  </a:lnTo>
                  <a:lnTo>
                    <a:pt x="438" y="12425"/>
                  </a:lnTo>
                  <a:lnTo>
                    <a:pt x="438" y="438"/>
                  </a:lnTo>
                  <a:lnTo>
                    <a:pt x="7434" y="438"/>
                  </a:lnTo>
                  <a:lnTo>
                    <a:pt x="7434" y="10701"/>
                  </a:lnTo>
                  <a:lnTo>
                    <a:pt x="7460" y="10804"/>
                  </a:lnTo>
                  <a:lnTo>
                    <a:pt x="7511" y="10856"/>
                  </a:lnTo>
                  <a:lnTo>
                    <a:pt x="7563" y="10907"/>
                  </a:lnTo>
                  <a:lnTo>
                    <a:pt x="7666" y="10933"/>
                  </a:lnTo>
                  <a:lnTo>
                    <a:pt x="7743" y="10907"/>
                  </a:lnTo>
                  <a:lnTo>
                    <a:pt x="7820" y="10856"/>
                  </a:lnTo>
                  <a:lnTo>
                    <a:pt x="7846" y="10804"/>
                  </a:lnTo>
                  <a:lnTo>
                    <a:pt x="7871" y="10701"/>
                  </a:lnTo>
                  <a:lnTo>
                    <a:pt x="7871" y="207"/>
                  </a:lnTo>
                  <a:lnTo>
                    <a:pt x="7846" y="130"/>
                  </a:lnTo>
                  <a:lnTo>
                    <a:pt x="7820" y="52"/>
                  </a:lnTo>
                  <a:lnTo>
                    <a:pt x="7743"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2"/>
            <p:cNvSpPr/>
            <p:nvPr/>
          </p:nvSpPr>
          <p:spPr>
            <a:xfrm>
              <a:off x="1912650" y="962700"/>
              <a:ext cx="83625" cy="44400"/>
            </a:xfrm>
            <a:custGeom>
              <a:avLst/>
              <a:gdLst/>
              <a:ahLst/>
              <a:cxnLst/>
              <a:rect l="l" t="t" r="r" b="b"/>
              <a:pathLst>
                <a:path w="3345" h="1776" extrusionOk="0">
                  <a:moveTo>
                    <a:pt x="309" y="1"/>
                  </a:moveTo>
                  <a:lnTo>
                    <a:pt x="232" y="27"/>
                  </a:lnTo>
                  <a:lnTo>
                    <a:pt x="103" y="129"/>
                  </a:lnTo>
                  <a:lnTo>
                    <a:pt x="26" y="232"/>
                  </a:lnTo>
                  <a:lnTo>
                    <a:pt x="0" y="309"/>
                  </a:lnTo>
                  <a:lnTo>
                    <a:pt x="0" y="387"/>
                  </a:lnTo>
                  <a:lnTo>
                    <a:pt x="0" y="1390"/>
                  </a:lnTo>
                  <a:lnTo>
                    <a:pt x="0" y="1467"/>
                  </a:lnTo>
                  <a:lnTo>
                    <a:pt x="26" y="1544"/>
                  </a:lnTo>
                  <a:lnTo>
                    <a:pt x="103" y="1673"/>
                  </a:lnTo>
                  <a:lnTo>
                    <a:pt x="232" y="1750"/>
                  </a:lnTo>
                  <a:lnTo>
                    <a:pt x="309" y="1776"/>
                  </a:lnTo>
                  <a:lnTo>
                    <a:pt x="3035" y="1776"/>
                  </a:lnTo>
                  <a:lnTo>
                    <a:pt x="3113" y="1750"/>
                  </a:lnTo>
                  <a:lnTo>
                    <a:pt x="3241" y="1673"/>
                  </a:lnTo>
                  <a:lnTo>
                    <a:pt x="3318" y="1544"/>
                  </a:lnTo>
                  <a:lnTo>
                    <a:pt x="3344" y="1467"/>
                  </a:lnTo>
                  <a:lnTo>
                    <a:pt x="3344" y="1390"/>
                  </a:lnTo>
                  <a:lnTo>
                    <a:pt x="3344" y="387"/>
                  </a:lnTo>
                  <a:lnTo>
                    <a:pt x="3344" y="309"/>
                  </a:lnTo>
                  <a:lnTo>
                    <a:pt x="3318" y="232"/>
                  </a:lnTo>
                  <a:lnTo>
                    <a:pt x="3241" y="129"/>
                  </a:lnTo>
                  <a:lnTo>
                    <a:pt x="3113" y="27"/>
                  </a:lnTo>
                  <a:lnTo>
                    <a:pt x="3035" y="1"/>
                  </a:lnTo>
                  <a:lnTo>
                    <a:pt x="2006" y="1"/>
                  </a:lnTo>
                  <a:lnTo>
                    <a:pt x="1904" y="27"/>
                  </a:lnTo>
                  <a:lnTo>
                    <a:pt x="1852" y="78"/>
                  </a:lnTo>
                  <a:lnTo>
                    <a:pt x="1801" y="129"/>
                  </a:lnTo>
                  <a:lnTo>
                    <a:pt x="1775" y="232"/>
                  </a:lnTo>
                  <a:lnTo>
                    <a:pt x="1801" y="309"/>
                  </a:lnTo>
                  <a:lnTo>
                    <a:pt x="1852" y="387"/>
                  </a:lnTo>
                  <a:lnTo>
                    <a:pt x="1904" y="412"/>
                  </a:lnTo>
                  <a:lnTo>
                    <a:pt x="2006" y="438"/>
                  </a:lnTo>
                  <a:lnTo>
                    <a:pt x="2907" y="438"/>
                  </a:lnTo>
                  <a:lnTo>
                    <a:pt x="2907" y="1338"/>
                  </a:lnTo>
                  <a:lnTo>
                    <a:pt x="437" y="1338"/>
                  </a:lnTo>
                  <a:lnTo>
                    <a:pt x="437" y="438"/>
                  </a:lnTo>
                  <a:lnTo>
                    <a:pt x="1132" y="438"/>
                  </a:lnTo>
                  <a:lnTo>
                    <a:pt x="1209" y="412"/>
                  </a:lnTo>
                  <a:lnTo>
                    <a:pt x="1286" y="387"/>
                  </a:lnTo>
                  <a:lnTo>
                    <a:pt x="1338" y="309"/>
                  </a:lnTo>
                  <a:lnTo>
                    <a:pt x="1338" y="232"/>
                  </a:lnTo>
                  <a:lnTo>
                    <a:pt x="1338" y="129"/>
                  </a:lnTo>
                  <a:lnTo>
                    <a:pt x="1286" y="78"/>
                  </a:lnTo>
                  <a:lnTo>
                    <a:pt x="1209" y="27"/>
                  </a:lnTo>
                  <a:lnTo>
                    <a:pt x="1132"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1794325" y="749225"/>
              <a:ext cx="247600" cy="372350"/>
            </a:xfrm>
            <a:custGeom>
              <a:avLst/>
              <a:gdLst/>
              <a:ahLst/>
              <a:cxnLst/>
              <a:rect l="l" t="t" r="r" b="b"/>
              <a:pathLst>
                <a:path w="9904" h="14894" extrusionOk="0">
                  <a:moveTo>
                    <a:pt x="746" y="0"/>
                  </a:moveTo>
                  <a:lnTo>
                    <a:pt x="592" y="26"/>
                  </a:lnTo>
                  <a:lnTo>
                    <a:pt x="437" y="51"/>
                  </a:lnTo>
                  <a:lnTo>
                    <a:pt x="309" y="129"/>
                  </a:lnTo>
                  <a:lnTo>
                    <a:pt x="206" y="232"/>
                  </a:lnTo>
                  <a:lnTo>
                    <a:pt x="129" y="334"/>
                  </a:lnTo>
                  <a:lnTo>
                    <a:pt x="52" y="463"/>
                  </a:lnTo>
                  <a:lnTo>
                    <a:pt x="0" y="592"/>
                  </a:lnTo>
                  <a:lnTo>
                    <a:pt x="0" y="746"/>
                  </a:lnTo>
                  <a:lnTo>
                    <a:pt x="0" y="14147"/>
                  </a:lnTo>
                  <a:lnTo>
                    <a:pt x="0" y="14302"/>
                  </a:lnTo>
                  <a:lnTo>
                    <a:pt x="52" y="14456"/>
                  </a:lnTo>
                  <a:lnTo>
                    <a:pt x="129" y="14585"/>
                  </a:lnTo>
                  <a:lnTo>
                    <a:pt x="206" y="14687"/>
                  </a:lnTo>
                  <a:lnTo>
                    <a:pt x="309" y="14765"/>
                  </a:lnTo>
                  <a:lnTo>
                    <a:pt x="437" y="14842"/>
                  </a:lnTo>
                  <a:lnTo>
                    <a:pt x="592" y="14893"/>
                  </a:lnTo>
                  <a:lnTo>
                    <a:pt x="9312" y="14893"/>
                  </a:lnTo>
                  <a:lnTo>
                    <a:pt x="9440" y="14842"/>
                  </a:lnTo>
                  <a:lnTo>
                    <a:pt x="9569" y="14765"/>
                  </a:lnTo>
                  <a:lnTo>
                    <a:pt x="9672" y="14687"/>
                  </a:lnTo>
                  <a:lnTo>
                    <a:pt x="9775" y="14585"/>
                  </a:lnTo>
                  <a:lnTo>
                    <a:pt x="9826" y="14456"/>
                  </a:lnTo>
                  <a:lnTo>
                    <a:pt x="9878" y="14302"/>
                  </a:lnTo>
                  <a:lnTo>
                    <a:pt x="9903" y="14147"/>
                  </a:lnTo>
                  <a:lnTo>
                    <a:pt x="9903" y="746"/>
                  </a:lnTo>
                  <a:lnTo>
                    <a:pt x="9878" y="592"/>
                  </a:lnTo>
                  <a:lnTo>
                    <a:pt x="9826" y="463"/>
                  </a:lnTo>
                  <a:lnTo>
                    <a:pt x="9775" y="334"/>
                  </a:lnTo>
                  <a:lnTo>
                    <a:pt x="9672" y="232"/>
                  </a:lnTo>
                  <a:lnTo>
                    <a:pt x="9569" y="129"/>
                  </a:lnTo>
                  <a:lnTo>
                    <a:pt x="9440" y="51"/>
                  </a:lnTo>
                  <a:lnTo>
                    <a:pt x="9312" y="26"/>
                  </a:lnTo>
                  <a:lnTo>
                    <a:pt x="9157" y="0"/>
                  </a:lnTo>
                  <a:lnTo>
                    <a:pt x="2470" y="0"/>
                  </a:lnTo>
                  <a:lnTo>
                    <a:pt x="2392" y="26"/>
                  </a:lnTo>
                  <a:lnTo>
                    <a:pt x="2315" y="77"/>
                  </a:lnTo>
                  <a:lnTo>
                    <a:pt x="2264" y="129"/>
                  </a:lnTo>
                  <a:lnTo>
                    <a:pt x="2238" y="232"/>
                  </a:lnTo>
                  <a:lnTo>
                    <a:pt x="2264" y="309"/>
                  </a:lnTo>
                  <a:lnTo>
                    <a:pt x="2315" y="386"/>
                  </a:lnTo>
                  <a:lnTo>
                    <a:pt x="2392" y="412"/>
                  </a:lnTo>
                  <a:lnTo>
                    <a:pt x="2470" y="437"/>
                  </a:lnTo>
                  <a:lnTo>
                    <a:pt x="9157" y="437"/>
                  </a:lnTo>
                  <a:lnTo>
                    <a:pt x="9286" y="463"/>
                  </a:lnTo>
                  <a:lnTo>
                    <a:pt x="9363" y="540"/>
                  </a:lnTo>
                  <a:lnTo>
                    <a:pt x="9440" y="617"/>
                  </a:lnTo>
                  <a:lnTo>
                    <a:pt x="9466" y="746"/>
                  </a:lnTo>
                  <a:lnTo>
                    <a:pt x="9466" y="14147"/>
                  </a:lnTo>
                  <a:lnTo>
                    <a:pt x="9440" y="14276"/>
                  </a:lnTo>
                  <a:lnTo>
                    <a:pt x="9363" y="14379"/>
                  </a:lnTo>
                  <a:lnTo>
                    <a:pt x="9286" y="14430"/>
                  </a:lnTo>
                  <a:lnTo>
                    <a:pt x="9157" y="14456"/>
                  </a:lnTo>
                  <a:lnTo>
                    <a:pt x="746" y="14456"/>
                  </a:lnTo>
                  <a:lnTo>
                    <a:pt x="618" y="14430"/>
                  </a:lnTo>
                  <a:lnTo>
                    <a:pt x="515" y="14379"/>
                  </a:lnTo>
                  <a:lnTo>
                    <a:pt x="463" y="14276"/>
                  </a:lnTo>
                  <a:lnTo>
                    <a:pt x="437" y="14147"/>
                  </a:lnTo>
                  <a:lnTo>
                    <a:pt x="437" y="746"/>
                  </a:lnTo>
                  <a:lnTo>
                    <a:pt x="463" y="617"/>
                  </a:lnTo>
                  <a:lnTo>
                    <a:pt x="515" y="540"/>
                  </a:lnTo>
                  <a:lnTo>
                    <a:pt x="618" y="463"/>
                  </a:lnTo>
                  <a:lnTo>
                    <a:pt x="746" y="437"/>
                  </a:lnTo>
                  <a:lnTo>
                    <a:pt x="1595" y="437"/>
                  </a:lnTo>
                  <a:lnTo>
                    <a:pt x="1672" y="412"/>
                  </a:lnTo>
                  <a:lnTo>
                    <a:pt x="1749" y="386"/>
                  </a:lnTo>
                  <a:lnTo>
                    <a:pt x="1801" y="309"/>
                  </a:lnTo>
                  <a:lnTo>
                    <a:pt x="1801" y="232"/>
                  </a:lnTo>
                  <a:lnTo>
                    <a:pt x="1801" y="129"/>
                  </a:lnTo>
                  <a:lnTo>
                    <a:pt x="1749" y="77"/>
                  </a:lnTo>
                  <a:lnTo>
                    <a:pt x="1672" y="26"/>
                  </a:lnTo>
                  <a:lnTo>
                    <a:pt x="1595"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32"/>
          <p:cNvGrpSpPr/>
          <p:nvPr/>
        </p:nvGrpSpPr>
        <p:grpSpPr>
          <a:xfrm flipH="1">
            <a:off x="4271850" y="222639"/>
            <a:ext cx="600300" cy="143100"/>
            <a:chOff x="2985700" y="316300"/>
            <a:chExt cx="600300" cy="143100"/>
          </a:xfrm>
        </p:grpSpPr>
        <p:sp>
          <p:nvSpPr>
            <p:cNvPr id="545" name="Google Shape;545;p32"/>
            <p:cNvSpPr/>
            <p:nvPr/>
          </p:nvSpPr>
          <p:spPr>
            <a:xfrm>
              <a:off x="29857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2"/>
            <p:cNvSpPr/>
            <p:nvPr/>
          </p:nvSpPr>
          <p:spPr>
            <a:xfrm>
              <a:off x="32143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2"/>
            <p:cNvSpPr/>
            <p:nvPr/>
          </p:nvSpPr>
          <p:spPr>
            <a:xfrm>
              <a:off x="3442900" y="316300"/>
              <a:ext cx="143100" cy="143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esim 1">
            <a:extLst>
              <a:ext uri="{FF2B5EF4-FFF2-40B4-BE49-F238E27FC236}">
                <a16:creationId xmlns:a16="http://schemas.microsoft.com/office/drawing/2014/main" id="{894CDB13-5465-95EF-FA86-42649ED3CF26}"/>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589835" y="-1419909"/>
            <a:ext cx="2077217" cy="2077217"/>
          </a:xfrm>
          <a:prstGeom prst="rect">
            <a:avLst/>
          </a:prstGeom>
        </p:spPr>
      </p:pic>
      <p:sp>
        <p:nvSpPr>
          <p:cNvPr id="92" name="Google Shape;466;p32"/>
          <p:cNvSpPr/>
          <p:nvPr/>
        </p:nvSpPr>
        <p:spPr>
          <a:xfrm>
            <a:off x="2533693" y="2967483"/>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67;p32"/>
          <p:cNvSpPr/>
          <p:nvPr/>
        </p:nvSpPr>
        <p:spPr>
          <a:xfrm>
            <a:off x="5811004" y="2972610"/>
            <a:ext cx="841200" cy="841200"/>
          </a:xfrm>
          <a:prstGeom prst="ellipse">
            <a:avLst/>
          </a:prstGeom>
          <a:solidFill>
            <a:schemeClr val="lt2"/>
          </a:solidFill>
          <a:ln>
            <a:noFill/>
          </a:ln>
          <a:effectLst>
            <a:outerShdw blurRad="142875" dist="57150" dir="546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9210;p68"/>
          <p:cNvGrpSpPr/>
          <p:nvPr/>
        </p:nvGrpSpPr>
        <p:grpSpPr>
          <a:xfrm>
            <a:off x="4188236" y="1212330"/>
            <a:ext cx="292857" cy="456555"/>
            <a:chOff x="2483025" y="4268679"/>
            <a:chExt cx="202428" cy="349114"/>
          </a:xfrm>
        </p:grpSpPr>
        <p:sp>
          <p:nvSpPr>
            <p:cNvPr id="169" name="Google Shape;9211;p68"/>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212;p68"/>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213;p68"/>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214;p68"/>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15;p68"/>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16;p68"/>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32"/>
          <p:cNvGrpSpPr/>
          <p:nvPr/>
        </p:nvGrpSpPr>
        <p:grpSpPr>
          <a:xfrm>
            <a:off x="6028763" y="3172893"/>
            <a:ext cx="365766" cy="457209"/>
            <a:chOff x="934550" y="749225"/>
            <a:chExt cx="300325" cy="372350"/>
          </a:xfrm>
        </p:grpSpPr>
        <p:sp>
          <p:nvSpPr>
            <p:cNvPr id="487" name="Google Shape;487;p32"/>
            <p:cNvSpPr/>
            <p:nvPr/>
          </p:nvSpPr>
          <p:spPr>
            <a:xfrm>
              <a:off x="951900" y="775575"/>
              <a:ext cx="265625" cy="180725"/>
            </a:xfrm>
            <a:custGeom>
              <a:avLst/>
              <a:gdLst/>
              <a:ahLst/>
              <a:cxnLst/>
              <a:rect l="l" t="t" r="r" b="b"/>
              <a:pathLst>
                <a:path w="10625" h="7229" extrusionOk="0">
                  <a:moveTo>
                    <a:pt x="1" y="1"/>
                  </a:moveTo>
                  <a:lnTo>
                    <a:pt x="1" y="7229"/>
                  </a:lnTo>
                  <a:lnTo>
                    <a:pt x="10624" y="7229"/>
                  </a:lnTo>
                  <a:lnTo>
                    <a:pt x="106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951900" y="943425"/>
              <a:ext cx="265625" cy="12875"/>
            </a:xfrm>
            <a:custGeom>
              <a:avLst/>
              <a:gdLst/>
              <a:ahLst/>
              <a:cxnLst/>
              <a:rect l="l" t="t" r="r" b="b"/>
              <a:pathLst>
                <a:path w="10625" h="515" extrusionOk="0">
                  <a:moveTo>
                    <a:pt x="1" y="0"/>
                  </a:moveTo>
                  <a:lnTo>
                    <a:pt x="1" y="515"/>
                  </a:lnTo>
                  <a:lnTo>
                    <a:pt x="10624" y="515"/>
                  </a:lnTo>
                  <a:lnTo>
                    <a:pt x="10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a:off x="951900" y="775575"/>
              <a:ext cx="265625" cy="12250"/>
            </a:xfrm>
            <a:custGeom>
              <a:avLst/>
              <a:gdLst/>
              <a:ahLst/>
              <a:cxnLst/>
              <a:rect l="l" t="t" r="r" b="b"/>
              <a:pathLst>
                <a:path w="10625" h="490" extrusionOk="0">
                  <a:moveTo>
                    <a:pt x="1" y="1"/>
                  </a:moveTo>
                  <a:lnTo>
                    <a:pt x="1" y="489"/>
                  </a:lnTo>
                  <a:lnTo>
                    <a:pt x="10624" y="489"/>
                  </a:lnTo>
                  <a:lnTo>
                    <a:pt x="10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a:off x="940325" y="755000"/>
              <a:ext cx="289400" cy="20600"/>
            </a:xfrm>
            <a:custGeom>
              <a:avLst/>
              <a:gdLst/>
              <a:ahLst/>
              <a:cxnLst/>
              <a:rect l="l" t="t" r="r" b="b"/>
              <a:pathLst>
                <a:path w="11576" h="824" extrusionOk="0">
                  <a:moveTo>
                    <a:pt x="27" y="1"/>
                  </a:moveTo>
                  <a:lnTo>
                    <a:pt x="1" y="52"/>
                  </a:lnTo>
                  <a:lnTo>
                    <a:pt x="1" y="746"/>
                  </a:lnTo>
                  <a:lnTo>
                    <a:pt x="27" y="798"/>
                  </a:lnTo>
                  <a:lnTo>
                    <a:pt x="78" y="824"/>
                  </a:lnTo>
                  <a:lnTo>
                    <a:pt x="11499" y="824"/>
                  </a:lnTo>
                  <a:lnTo>
                    <a:pt x="11550" y="798"/>
                  </a:lnTo>
                  <a:lnTo>
                    <a:pt x="11576" y="746"/>
                  </a:lnTo>
                  <a:lnTo>
                    <a:pt x="11576" y="52"/>
                  </a:lnTo>
                  <a:lnTo>
                    <a:pt x="11550"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a:off x="940325" y="956275"/>
              <a:ext cx="289400" cy="20600"/>
            </a:xfrm>
            <a:custGeom>
              <a:avLst/>
              <a:gdLst/>
              <a:ahLst/>
              <a:cxnLst/>
              <a:rect l="l" t="t" r="r" b="b"/>
              <a:pathLst>
                <a:path w="11576" h="824" extrusionOk="0">
                  <a:moveTo>
                    <a:pt x="78" y="1"/>
                  </a:moveTo>
                  <a:lnTo>
                    <a:pt x="27" y="26"/>
                  </a:lnTo>
                  <a:lnTo>
                    <a:pt x="1" y="78"/>
                  </a:lnTo>
                  <a:lnTo>
                    <a:pt x="1" y="747"/>
                  </a:lnTo>
                  <a:lnTo>
                    <a:pt x="27" y="798"/>
                  </a:lnTo>
                  <a:lnTo>
                    <a:pt x="78" y="824"/>
                  </a:lnTo>
                  <a:lnTo>
                    <a:pt x="11499" y="824"/>
                  </a:lnTo>
                  <a:lnTo>
                    <a:pt x="11550" y="798"/>
                  </a:lnTo>
                  <a:lnTo>
                    <a:pt x="11576" y="747"/>
                  </a:lnTo>
                  <a:lnTo>
                    <a:pt x="11576" y="78"/>
                  </a:lnTo>
                  <a:lnTo>
                    <a:pt x="11550" y="26"/>
                  </a:lnTo>
                  <a:lnTo>
                    <a:pt x="114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p:nvPr/>
          </p:nvSpPr>
          <p:spPr>
            <a:xfrm>
              <a:off x="1213000" y="755000"/>
              <a:ext cx="16725" cy="20600"/>
            </a:xfrm>
            <a:custGeom>
              <a:avLst/>
              <a:gdLst/>
              <a:ahLst/>
              <a:cxnLst/>
              <a:rect l="l" t="t" r="r" b="b"/>
              <a:pathLst>
                <a:path w="669" h="824" extrusionOk="0">
                  <a:moveTo>
                    <a:pt x="52" y="1"/>
                  </a:moveTo>
                  <a:lnTo>
                    <a:pt x="77" y="52"/>
                  </a:lnTo>
                  <a:lnTo>
                    <a:pt x="77" y="746"/>
                  </a:lnTo>
                  <a:lnTo>
                    <a:pt x="52" y="798"/>
                  </a:lnTo>
                  <a:lnTo>
                    <a:pt x="0" y="824"/>
                  </a:lnTo>
                  <a:lnTo>
                    <a:pt x="592" y="824"/>
                  </a:lnTo>
                  <a:lnTo>
                    <a:pt x="643" y="798"/>
                  </a:lnTo>
                  <a:lnTo>
                    <a:pt x="669" y="746"/>
                  </a:lnTo>
                  <a:lnTo>
                    <a:pt x="669" y="52"/>
                  </a:lnTo>
                  <a:lnTo>
                    <a:pt x="643"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p:nvPr/>
          </p:nvSpPr>
          <p:spPr>
            <a:xfrm>
              <a:off x="1016225" y="976850"/>
              <a:ext cx="137625" cy="23825"/>
            </a:xfrm>
            <a:custGeom>
              <a:avLst/>
              <a:gdLst/>
              <a:ahLst/>
              <a:cxnLst/>
              <a:rect l="l" t="t" r="r" b="b"/>
              <a:pathLst>
                <a:path w="5505" h="953" extrusionOk="0">
                  <a:moveTo>
                    <a:pt x="0" y="1"/>
                  </a:moveTo>
                  <a:lnTo>
                    <a:pt x="0" y="567"/>
                  </a:lnTo>
                  <a:lnTo>
                    <a:pt x="0" y="644"/>
                  </a:lnTo>
                  <a:lnTo>
                    <a:pt x="26" y="721"/>
                  </a:lnTo>
                  <a:lnTo>
                    <a:pt x="103" y="824"/>
                  </a:lnTo>
                  <a:lnTo>
                    <a:pt x="232" y="927"/>
                  </a:lnTo>
                  <a:lnTo>
                    <a:pt x="283" y="927"/>
                  </a:lnTo>
                  <a:lnTo>
                    <a:pt x="360" y="952"/>
                  </a:lnTo>
                  <a:lnTo>
                    <a:pt x="5119" y="952"/>
                  </a:lnTo>
                  <a:lnTo>
                    <a:pt x="5196" y="927"/>
                  </a:lnTo>
                  <a:lnTo>
                    <a:pt x="5273" y="927"/>
                  </a:lnTo>
                  <a:lnTo>
                    <a:pt x="5402" y="824"/>
                  </a:lnTo>
                  <a:lnTo>
                    <a:pt x="5479" y="721"/>
                  </a:lnTo>
                  <a:lnTo>
                    <a:pt x="5505" y="644"/>
                  </a:lnTo>
                  <a:lnTo>
                    <a:pt x="5505" y="567"/>
                  </a:lnTo>
                  <a:lnTo>
                    <a:pt x="5505"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2"/>
            <p:cNvSpPr/>
            <p:nvPr/>
          </p:nvSpPr>
          <p:spPr>
            <a:xfrm>
              <a:off x="1127475" y="976850"/>
              <a:ext cx="26375" cy="23825"/>
            </a:xfrm>
            <a:custGeom>
              <a:avLst/>
              <a:gdLst/>
              <a:ahLst/>
              <a:cxnLst/>
              <a:rect l="l" t="t" r="r" b="b"/>
              <a:pathLst>
                <a:path w="1055" h="953" extrusionOk="0">
                  <a:moveTo>
                    <a:pt x="386" y="1"/>
                  </a:moveTo>
                  <a:lnTo>
                    <a:pt x="386" y="567"/>
                  </a:lnTo>
                  <a:lnTo>
                    <a:pt x="386" y="644"/>
                  </a:lnTo>
                  <a:lnTo>
                    <a:pt x="360" y="721"/>
                  </a:lnTo>
                  <a:lnTo>
                    <a:pt x="257" y="824"/>
                  </a:lnTo>
                  <a:lnTo>
                    <a:pt x="154" y="927"/>
                  </a:lnTo>
                  <a:lnTo>
                    <a:pt x="77" y="927"/>
                  </a:lnTo>
                  <a:lnTo>
                    <a:pt x="0" y="952"/>
                  </a:lnTo>
                  <a:lnTo>
                    <a:pt x="669" y="952"/>
                  </a:lnTo>
                  <a:lnTo>
                    <a:pt x="746" y="927"/>
                  </a:lnTo>
                  <a:lnTo>
                    <a:pt x="823" y="927"/>
                  </a:lnTo>
                  <a:lnTo>
                    <a:pt x="952" y="824"/>
                  </a:lnTo>
                  <a:lnTo>
                    <a:pt x="1029" y="721"/>
                  </a:lnTo>
                  <a:lnTo>
                    <a:pt x="1055" y="644"/>
                  </a:lnTo>
                  <a:lnTo>
                    <a:pt x="1055" y="567"/>
                  </a:lnTo>
                  <a:lnTo>
                    <a:pt x="1055"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a:off x="995000" y="1000650"/>
              <a:ext cx="65600" cy="115775"/>
            </a:xfrm>
            <a:custGeom>
              <a:avLst/>
              <a:gdLst/>
              <a:ahLst/>
              <a:cxnLst/>
              <a:rect l="l" t="t" r="r" b="b"/>
              <a:pathLst>
                <a:path w="2624" h="4631" extrusionOk="0">
                  <a:moveTo>
                    <a:pt x="1646" y="0"/>
                  </a:moveTo>
                  <a:lnTo>
                    <a:pt x="0" y="4322"/>
                  </a:lnTo>
                  <a:lnTo>
                    <a:pt x="0" y="4450"/>
                  </a:lnTo>
                  <a:lnTo>
                    <a:pt x="26" y="4528"/>
                  </a:lnTo>
                  <a:lnTo>
                    <a:pt x="103" y="4605"/>
                  </a:lnTo>
                  <a:lnTo>
                    <a:pt x="206" y="4630"/>
                  </a:lnTo>
                  <a:lnTo>
                    <a:pt x="720" y="4630"/>
                  </a:lnTo>
                  <a:lnTo>
                    <a:pt x="798" y="4605"/>
                  </a:lnTo>
                  <a:lnTo>
                    <a:pt x="849" y="4579"/>
                  </a:lnTo>
                  <a:lnTo>
                    <a:pt x="901" y="4553"/>
                  </a:lnTo>
                  <a:lnTo>
                    <a:pt x="926" y="4476"/>
                  </a:lnTo>
                  <a:lnTo>
                    <a:pt x="26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1109450" y="1000650"/>
              <a:ext cx="65625" cy="115775"/>
            </a:xfrm>
            <a:custGeom>
              <a:avLst/>
              <a:gdLst/>
              <a:ahLst/>
              <a:cxnLst/>
              <a:rect l="l" t="t" r="r" b="b"/>
              <a:pathLst>
                <a:path w="2625" h="4631" extrusionOk="0">
                  <a:moveTo>
                    <a:pt x="1" y="0"/>
                  </a:moveTo>
                  <a:lnTo>
                    <a:pt x="1673" y="4476"/>
                  </a:lnTo>
                  <a:lnTo>
                    <a:pt x="1724" y="4553"/>
                  </a:lnTo>
                  <a:lnTo>
                    <a:pt x="1776" y="4579"/>
                  </a:lnTo>
                  <a:lnTo>
                    <a:pt x="1827" y="4605"/>
                  </a:lnTo>
                  <a:lnTo>
                    <a:pt x="1879" y="4630"/>
                  </a:lnTo>
                  <a:lnTo>
                    <a:pt x="2419" y="4630"/>
                  </a:lnTo>
                  <a:lnTo>
                    <a:pt x="2522" y="4605"/>
                  </a:lnTo>
                  <a:lnTo>
                    <a:pt x="2599" y="4528"/>
                  </a:lnTo>
                  <a:lnTo>
                    <a:pt x="2625" y="4450"/>
                  </a:lnTo>
                  <a:lnTo>
                    <a:pt x="2625" y="4322"/>
                  </a:lnTo>
                  <a:lnTo>
                    <a:pt x="9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1072800" y="1000650"/>
              <a:ext cx="23175" cy="100350"/>
            </a:xfrm>
            <a:custGeom>
              <a:avLst/>
              <a:gdLst/>
              <a:ahLst/>
              <a:cxnLst/>
              <a:rect l="l" t="t" r="r" b="b"/>
              <a:pathLst>
                <a:path w="927" h="4014" extrusionOk="0">
                  <a:moveTo>
                    <a:pt x="1" y="0"/>
                  </a:moveTo>
                  <a:lnTo>
                    <a:pt x="1" y="3782"/>
                  </a:lnTo>
                  <a:lnTo>
                    <a:pt x="1" y="3884"/>
                  </a:lnTo>
                  <a:lnTo>
                    <a:pt x="52" y="3936"/>
                  </a:lnTo>
                  <a:lnTo>
                    <a:pt x="129" y="3987"/>
                  </a:lnTo>
                  <a:lnTo>
                    <a:pt x="206" y="4013"/>
                  </a:lnTo>
                  <a:lnTo>
                    <a:pt x="721" y="4013"/>
                  </a:lnTo>
                  <a:lnTo>
                    <a:pt x="798" y="3987"/>
                  </a:lnTo>
                  <a:lnTo>
                    <a:pt x="875" y="3936"/>
                  </a:lnTo>
                  <a:lnTo>
                    <a:pt x="901" y="3884"/>
                  </a:lnTo>
                  <a:lnTo>
                    <a:pt x="927" y="3782"/>
                  </a:lnTo>
                  <a:lnTo>
                    <a:pt x="927"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1072800" y="1000650"/>
              <a:ext cx="23175" cy="11600"/>
            </a:xfrm>
            <a:custGeom>
              <a:avLst/>
              <a:gdLst/>
              <a:ahLst/>
              <a:cxnLst/>
              <a:rect l="l" t="t" r="r" b="b"/>
              <a:pathLst>
                <a:path w="927" h="464" extrusionOk="0">
                  <a:moveTo>
                    <a:pt x="1" y="0"/>
                  </a:moveTo>
                  <a:lnTo>
                    <a:pt x="1" y="463"/>
                  </a:lnTo>
                  <a:lnTo>
                    <a:pt x="927" y="463"/>
                  </a:lnTo>
                  <a:lnTo>
                    <a:pt x="927"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979550" y="869475"/>
              <a:ext cx="34750" cy="61750"/>
            </a:xfrm>
            <a:custGeom>
              <a:avLst/>
              <a:gdLst/>
              <a:ahLst/>
              <a:cxnLst/>
              <a:rect l="l" t="t" r="r" b="b"/>
              <a:pathLst>
                <a:path w="1390" h="2470" extrusionOk="0">
                  <a:moveTo>
                    <a:pt x="1" y="0"/>
                  </a:moveTo>
                  <a:lnTo>
                    <a:pt x="1" y="2469"/>
                  </a:lnTo>
                  <a:lnTo>
                    <a:pt x="1390" y="2469"/>
                  </a:lnTo>
                  <a:lnTo>
                    <a:pt x="1390" y="0"/>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998850" y="869475"/>
              <a:ext cx="15450" cy="61750"/>
            </a:xfrm>
            <a:custGeom>
              <a:avLst/>
              <a:gdLst/>
              <a:ahLst/>
              <a:cxnLst/>
              <a:rect l="l" t="t" r="r" b="b"/>
              <a:pathLst>
                <a:path w="618" h="2470" extrusionOk="0">
                  <a:moveTo>
                    <a:pt x="1" y="0"/>
                  </a:moveTo>
                  <a:lnTo>
                    <a:pt x="1" y="2469"/>
                  </a:lnTo>
                  <a:lnTo>
                    <a:pt x="618" y="2469"/>
                  </a:lnTo>
                  <a:lnTo>
                    <a:pt x="618" y="0"/>
                  </a:lnTo>
                  <a:close/>
                </a:path>
              </a:pathLst>
            </a:custGeom>
            <a:solidFill>
              <a:srgbClr val="3E3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1038075" y="850175"/>
              <a:ext cx="34750" cy="81050"/>
            </a:xfrm>
            <a:custGeom>
              <a:avLst/>
              <a:gdLst/>
              <a:ahLst/>
              <a:cxnLst/>
              <a:rect l="l" t="t" r="r" b="b"/>
              <a:pathLst>
                <a:path w="1390" h="3242" extrusionOk="0">
                  <a:moveTo>
                    <a:pt x="1" y="0"/>
                  </a:moveTo>
                  <a:lnTo>
                    <a:pt x="1" y="3241"/>
                  </a:lnTo>
                  <a:lnTo>
                    <a:pt x="1390" y="3241"/>
                  </a:lnTo>
                  <a:lnTo>
                    <a:pt x="1390" y="0"/>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1058025" y="850175"/>
              <a:ext cx="14800" cy="81050"/>
            </a:xfrm>
            <a:custGeom>
              <a:avLst/>
              <a:gdLst/>
              <a:ahLst/>
              <a:cxnLst/>
              <a:rect l="l" t="t" r="r" b="b"/>
              <a:pathLst>
                <a:path w="592" h="3242" extrusionOk="0">
                  <a:moveTo>
                    <a:pt x="0" y="0"/>
                  </a:moveTo>
                  <a:lnTo>
                    <a:pt x="0" y="3241"/>
                  </a:lnTo>
                  <a:lnTo>
                    <a:pt x="592" y="3241"/>
                  </a:lnTo>
                  <a:lnTo>
                    <a:pt x="592" y="0"/>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1155750" y="858525"/>
              <a:ext cx="34125" cy="72700"/>
            </a:xfrm>
            <a:custGeom>
              <a:avLst/>
              <a:gdLst/>
              <a:ahLst/>
              <a:cxnLst/>
              <a:rect l="l" t="t" r="r" b="b"/>
              <a:pathLst>
                <a:path w="1365" h="2908" extrusionOk="0">
                  <a:moveTo>
                    <a:pt x="1" y="1"/>
                  </a:moveTo>
                  <a:lnTo>
                    <a:pt x="1" y="2907"/>
                  </a:lnTo>
                  <a:lnTo>
                    <a:pt x="1364" y="2907"/>
                  </a:lnTo>
                  <a:lnTo>
                    <a:pt x="1364"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1175050" y="858525"/>
              <a:ext cx="14825" cy="72700"/>
            </a:xfrm>
            <a:custGeom>
              <a:avLst/>
              <a:gdLst/>
              <a:ahLst/>
              <a:cxnLst/>
              <a:rect l="l" t="t" r="r" b="b"/>
              <a:pathLst>
                <a:path w="593" h="2908" extrusionOk="0">
                  <a:moveTo>
                    <a:pt x="1" y="1"/>
                  </a:moveTo>
                  <a:lnTo>
                    <a:pt x="1" y="2907"/>
                  </a:lnTo>
                  <a:lnTo>
                    <a:pt x="592" y="2907"/>
                  </a:lnTo>
                  <a:lnTo>
                    <a:pt x="592"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1097250" y="838600"/>
              <a:ext cx="34100" cy="92625"/>
            </a:xfrm>
            <a:custGeom>
              <a:avLst/>
              <a:gdLst/>
              <a:ahLst/>
              <a:cxnLst/>
              <a:rect l="l" t="t" r="r" b="b"/>
              <a:pathLst>
                <a:path w="1364" h="3705" extrusionOk="0">
                  <a:moveTo>
                    <a:pt x="0" y="0"/>
                  </a:moveTo>
                  <a:lnTo>
                    <a:pt x="0" y="3704"/>
                  </a:lnTo>
                  <a:lnTo>
                    <a:pt x="1363" y="3704"/>
                  </a:lnTo>
                  <a:lnTo>
                    <a:pt x="1363" y="0"/>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1116525" y="838600"/>
              <a:ext cx="14825" cy="92625"/>
            </a:xfrm>
            <a:custGeom>
              <a:avLst/>
              <a:gdLst/>
              <a:ahLst/>
              <a:cxnLst/>
              <a:rect l="l" t="t" r="r" b="b"/>
              <a:pathLst>
                <a:path w="593" h="3705" extrusionOk="0">
                  <a:moveTo>
                    <a:pt x="1" y="0"/>
                  </a:moveTo>
                  <a:lnTo>
                    <a:pt x="1" y="3704"/>
                  </a:lnTo>
                  <a:lnTo>
                    <a:pt x="592" y="3704"/>
                  </a:lnTo>
                  <a:lnTo>
                    <a:pt x="592" y="0"/>
                  </a:lnTo>
                  <a:close/>
                </a:path>
              </a:pathLst>
            </a:custGeom>
            <a:solidFill>
              <a:srgbClr val="7C7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973775" y="796800"/>
              <a:ext cx="53400" cy="19950"/>
            </a:xfrm>
            <a:custGeom>
              <a:avLst/>
              <a:gdLst/>
              <a:ahLst/>
              <a:cxnLst/>
              <a:rect l="l" t="t" r="r" b="b"/>
              <a:pathLst>
                <a:path w="2136" h="798" extrusionOk="0">
                  <a:moveTo>
                    <a:pt x="180" y="0"/>
                  </a:moveTo>
                  <a:lnTo>
                    <a:pt x="129" y="26"/>
                  </a:lnTo>
                  <a:lnTo>
                    <a:pt x="52" y="52"/>
                  </a:lnTo>
                  <a:lnTo>
                    <a:pt x="26" y="103"/>
                  </a:lnTo>
                  <a:lnTo>
                    <a:pt x="0" y="181"/>
                  </a:lnTo>
                  <a:lnTo>
                    <a:pt x="0" y="618"/>
                  </a:lnTo>
                  <a:lnTo>
                    <a:pt x="26" y="695"/>
                  </a:lnTo>
                  <a:lnTo>
                    <a:pt x="52" y="746"/>
                  </a:lnTo>
                  <a:lnTo>
                    <a:pt x="129" y="772"/>
                  </a:lnTo>
                  <a:lnTo>
                    <a:pt x="180" y="798"/>
                  </a:lnTo>
                  <a:lnTo>
                    <a:pt x="1955" y="798"/>
                  </a:lnTo>
                  <a:lnTo>
                    <a:pt x="2032" y="772"/>
                  </a:lnTo>
                  <a:lnTo>
                    <a:pt x="2084" y="746"/>
                  </a:lnTo>
                  <a:lnTo>
                    <a:pt x="2135" y="695"/>
                  </a:lnTo>
                  <a:lnTo>
                    <a:pt x="2135" y="618"/>
                  </a:lnTo>
                  <a:lnTo>
                    <a:pt x="2135" y="181"/>
                  </a:lnTo>
                  <a:lnTo>
                    <a:pt x="2135" y="103"/>
                  </a:lnTo>
                  <a:lnTo>
                    <a:pt x="2084" y="52"/>
                  </a:lnTo>
                  <a:lnTo>
                    <a:pt x="2032" y="26"/>
                  </a:lnTo>
                  <a:lnTo>
                    <a:pt x="1955"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1009775" y="796800"/>
              <a:ext cx="17400" cy="19950"/>
            </a:xfrm>
            <a:custGeom>
              <a:avLst/>
              <a:gdLst/>
              <a:ahLst/>
              <a:cxnLst/>
              <a:rect l="l" t="t" r="r" b="b"/>
              <a:pathLst>
                <a:path w="696" h="798" extrusionOk="0">
                  <a:moveTo>
                    <a:pt x="1" y="0"/>
                  </a:moveTo>
                  <a:lnTo>
                    <a:pt x="78" y="26"/>
                  </a:lnTo>
                  <a:lnTo>
                    <a:pt x="129" y="52"/>
                  </a:lnTo>
                  <a:lnTo>
                    <a:pt x="181" y="103"/>
                  </a:lnTo>
                  <a:lnTo>
                    <a:pt x="181" y="181"/>
                  </a:lnTo>
                  <a:lnTo>
                    <a:pt x="181" y="618"/>
                  </a:lnTo>
                  <a:lnTo>
                    <a:pt x="181" y="695"/>
                  </a:lnTo>
                  <a:lnTo>
                    <a:pt x="129" y="746"/>
                  </a:lnTo>
                  <a:lnTo>
                    <a:pt x="78" y="772"/>
                  </a:lnTo>
                  <a:lnTo>
                    <a:pt x="1" y="798"/>
                  </a:lnTo>
                  <a:lnTo>
                    <a:pt x="515" y="798"/>
                  </a:lnTo>
                  <a:lnTo>
                    <a:pt x="592" y="772"/>
                  </a:lnTo>
                  <a:lnTo>
                    <a:pt x="644" y="746"/>
                  </a:lnTo>
                  <a:lnTo>
                    <a:pt x="695" y="695"/>
                  </a:lnTo>
                  <a:lnTo>
                    <a:pt x="695" y="618"/>
                  </a:lnTo>
                  <a:lnTo>
                    <a:pt x="695" y="181"/>
                  </a:lnTo>
                  <a:lnTo>
                    <a:pt x="695" y="103"/>
                  </a:lnTo>
                  <a:lnTo>
                    <a:pt x="644" y="52"/>
                  </a:lnTo>
                  <a:lnTo>
                    <a:pt x="592" y="26"/>
                  </a:lnTo>
                  <a:lnTo>
                    <a:pt x="515" y="0"/>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934550" y="749225"/>
              <a:ext cx="300325" cy="372350"/>
            </a:xfrm>
            <a:custGeom>
              <a:avLst/>
              <a:gdLst/>
              <a:ahLst/>
              <a:cxnLst/>
              <a:rect l="l" t="t" r="r" b="b"/>
              <a:pathLst>
                <a:path w="12013" h="14894" extrusionOk="0">
                  <a:moveTo>
                    <a:pt x="11575" y="8488"/>
                  </a:moveTo>
                  <a:lnTo>
                    <a:pt x="11575" y="8900"/>
                  </a:lnTo>
                  <a:lnTo>
                    <a:pt x="438" y="8900"/>
                  </a:lnTo>
                  <a:lnTo>
                    <a:pt x="438" y="8488"/>
                  </a:lnTo>
                  <a:close/>
                  <a:moveTo>
                    <a:pt x="8566" y="9337"/>
                  </a:moveTo>
                  <a:lnTo>
                    <a:pt x="8566" y="9672"/>
                  </a:lnTo>
                  <a:lnTo>
                    <a:pt x="8540" y="9723"/>
                  </a:lnTo>
                  <a:lnTo>
                    <a:pt x="8514" y="9774"/>
                  </a:lnTo>
                  <a:lnTo>
                    <a:pt x="8463" y="9826"/>
                  </a:lnTo>
                  <a:lnTo>
                    <a:pt x="3576" y="9826"/>
                  </a:lnTo>
                  <a:lnTo>
                    <a:pt x="3524" y="9774"/>
                  </a:lnTo>
                  <a:lnTo>
                    <a:pt x="3499" y="9723"/>
                  </a:lnTo>
                  <a:lnTo>
                    <a:pt x="3473" y="9672"/>
                  </a:lnTo>
                  <a:lnTo>
                    <a:pt x="3473" y="9337"/>
                  </a:lnTo>
                  <a:close/>
                  <a:moveTo>
                    <a:pt x="6225" y="10263"/>
                  </a:moveTo>
                  <a:lnTo>
                    <a:pt x="6225" y="13839"/>
                  </a:lnTo>
                  <a:lnTo>
                    <a:pt x="5736" y="13839"/>
                  </a:lnTo>
                  <a:lnTo>
                    <a:pt x="5736" y="10263"/>
                  </a:lnTo>
                  <a:close/>
                  <a:moveTo>
                    <a:pt x="7820" y="10263"/>
                  </a:moveTo>
                  <a:lnTo>
                    <a:pt x="9415" y="14456"/>
                  </a:lnTo>
                  <a:lnTo>
                    <a:pt x="8875" y="14456"/>
                  </a:lnTo>
                  <a:lnTo>
                    <a:pt x="7306" y="10263"/>
                  </a:lnTo>
                  <a:close/>
                  <a:moveTo>
                    <a:pt x="309" y="0"/>
                  </a:moveTo>
                  <a:lnTo>
                    <a:pt x="180" y="26"/>
                  </a:lnTo>
                  <a:lnTo>
                    <a:pt x="103" y="77"/>
                  </a:lnTo>
                  <a:lnTo>
                    <a:pt x="26" y="180"/>
                  </a:lnTo>
                  <a:lnTo>
                    <a:pt x="0" y="283"/>
                  </a:lnTo>
                  <a:lnTo>
                    <a:pt x="0" y="977"/>
                  </a:lnTo>
                  <a:lnTo>
                    <a:pt x="26" y="1080"/>
                  </a:lnTo>
                  <a:lnTo>
                    <a:pt x="103" y="1183"/>
                  </a:lnTo>
                  <a:lnTo>
                    <a:pt x="180" y="1235"/>
                  </a:lnTo>
                  <a:lnTo>
                    <a:pt x="309" y="1260"/>
                  </a:lnTo>
                  <a:lnTo>
                    <a:pt x="489" y="1260"/>
                  </a:lnTo>
                  <a:lnTo>
                    <a:pt x="489" y="8051"/>
                  </a:lnTo>
                  <a:lnTo>
                    <a:pt x="309" y="8051"/>
                  </a:lnTo>
                  <a:lnTo>
                    <a:pt x="180" y="8077"/>
                  </a:lnTo>
                  <a:lnTo>
                    <a:pt x="103" y="8154"/>
                  </a:lnTo>
                  <a:lnTo>
                    <a:pt x="26" y="8231"/>
                  </a:lnTo>
                  <a:lnTo>
                    <a:pt x="0" y="8360"/>
                  </a:lnTo>
                  <a:lnTo>
                    <a:pt x="0" y="9029"/>
                  </a:lnTo>
                  <a:lnTo>
                    <a:pt x="26" y="9157"/>
                  </a:lnTo>
                  <a:lnTo>
                    <a:pt x="103" y="9234"/>
                  </a:lnTo>
                  <a:lnTo>
                    <a:pt x="180" y="9311"/>
                  </a:lnTo>
                  <a:lnTo>
                    <a:pt x="309" y="9337"/>
                  </a:lnTo>
                  <a:lnTo>
                    <a:pt x="3036" y="9337"/>
                  </a:lnTo>
                  <a:lnTo>
                    <a:pt x="3036" y="9672"/>
                  </a:lnTo>
                  <a:lnTo>
                    <a:pt x="3061" y="9800"/>
                  </a:lnTo>
                  <a:lnTo>
                    <a:pt x="3087" y="9903"/>
                  </a:lnTo>
                  <a:lnTo>
                    <a:pt x="3138" y="10006"/>
                  </a:lnTo>
                  <a:lnTo>
                    <a:pt x="3216" y="10083"/>
                  </a:lnTo>
                  <a:lnTo>
                    <a:pt x="3293" y="10160"/>
                  </a:lnTo>
                  <a:lnTo>
                    <a:pt x="3396" y="10212"/>
                  </a:lnTo>
                  <a:lnTo>
                    <a:pt x="3524" y="10263"/>
                  </a:lnTo>
                  <a:lnTo>
                    <a:pt x="3756" y="10263"/>
                  </a:lnTo>
                  <a:lnTo>
                    <a:pt x="3036" y="12167"/>
                  </a:lnTo>
                  <a:lnTo>
                    <a:pt x="3010" y="12244"/>
                  </a:lnTo>
                  <a:lnTo>
                    <a:pt x="3036" y="12321"/>
                  </a:lnTo>
                  <a:lnTo>
                    <a:pt x="3087" y="12398"/>
                  </a:lnTo>
                  <a:lnTo>
                    <a:pt x="3164" y="12450"/>
                  </a:lnTo>
                  <a:lnTo>
                    <a:pt x="3241" y="12450"/>
                  </a:lnTo>
                  <a:lnTo>
                    <a:pt x="3319" y="12424"/>
                  </a:lnTo>
                  <a:lnTo>
                    <a:pt x="3396" y="12372"/>
                  </a:lnTo>
                  <a:lnTo>
                    <a:pt x="3447" y="12321"/>
                  </a:lnTo>
                  <a:lnTo>
                    <a:pt x="4219" y="10263"/>
                  </a:lnTo>
                  <a:lnTo>
                    <a:pt x="4733" y="10263"/>
                  </a:lnTo>
                  <a:lnTo>
                    <a:pt x="3138" y="14456"/>
                  </a:lnTo>
                  <a:lnTo>
                    <a:pt x="2624" y="14456"/>
                  </a:lnTo>
                  <a:lnTo>
                    <a:pt x="3113" y="13196"/>
                  </a:lnTo>
                  <a:lnTo>
                    <a:pt x="3138" y="13093"/>
                  </a:lnTo>
                  <a:lnTo>
                    <a:pt x="3113" y="13015"/>
                  </a:lnTo>
                  <a:lnTo>
                    <a:pt x="3061" y="12938"/>
                  </a:lnTo>
                  <a:lnTo>
                    <a:pt x="2984" y="12913"/>
                  </a:lnTo>
                  <a:lnTo>
                    <a:pt x="2907" y="12887"/>
                  </a:lnTo>
                  <a:lnTo>
                    <a:pt x="2830" y="12913"/>
                  </a:lnTo>
                  <a:lnTo>
                    <a:pt x="2753" y="12964"/>
                  </a:lnTo>
                  <a:lnTo>
                    <a:pt x="2701" y="13041"/>
                  </a:lnTo>
                  <a:lnTo>
                    <a:pt x="2212" y="14302"/>
                  </a:lnTo>
                  <a:lnTo>
                    <a:pt x="2187" y="14404"/>
                  </a:lnTo>
                  <a:lnTo>
                    <a:pt x="2187" y="14507"/>
                  </a:lnTo>
                  <a:lnTo>
                    <a:pt x="2212" y="14610"/>
                  </a:lnTo>
                  <a:lnTo>
                    <a:pt x="2264" y="14713"/>
                  </a:lnTo>
                  <a:lnTo>
                    <a:pt x="2341" y="14790"/>
                  </a:lnTo>
                  <a:lnTo>
                    <a:pt x="2418" y="14842"/>
                  </a:lnTo>
                  <a:lnTo>
                    <a:pt x="2521" y="14893"/>
                  </a:lnTo>
                  <a:lnTo>
                    <a:pt x="3293" y="14893"/>
                  </a:lnTo>
                  <a:lnTo>
                    <a:pt x="3396" y="14816"/>
                  </a:lnTo>
                  <a:lnTo>
                    <a:pt x="3499" y="14739"/>
                  </a:lnTo>
                  <a:lnTo>
                    <a:pt x="3550" y="14610"/>
                  </a:lnTo>
                  <a:lnTo>
                    <a:pt x="5196" y="10263"/>
                  </a:lnTo>
                  <a:lnTo>
                    <a:pt x="5299" y="10263"/>
                  </a:lnTo>
                  <a:lnTo>
                    <a:pt x="5299" y="13839"/>
                  </a:lnTo>
                  <a:lnTo>
                    <a:pt x="5325" y="13941"/>
                  </a:lnTo>
                  <a:lnTo>
                    <a:pt x="5325" y="14019"/>
                  </a:lnTo>
                  <a:lnTo>
                    <a:pt x="5376" y="14096"/>
                  </a:lnTo>
                  <a:lnTo>
                    <a:pt x="5428" y="14147"/>
                  </a:lnTo>
                  <a:lnTo>
                    <a:pt x="5505" y="14199"/>
                  </a:lnTo>
                  <a:lnTo>
                    <a:pt x="5556" y="14250"/>
                  </a:lnTo>
                  <a:lnTo>
                    <a:pt x="5659" y="14276"/>
                  </a:lnTo>
                  <a:lnTo>
                    <a:pt x="6328" y="14276"/>
                  </a:lnTo>
                  <a:lnTo>
                    <a:pt x="6405" y="14250"/>
                  </a:lnTo>
                  <a:lnTo>
                    <a:pt x="6482" y="14199"/>
                  </a:lnTo>
                  <a:lnTo>
                    <a:pt x="6560" y="14147"/>
                  </a:lnTo>
                  <a:lnTo>
                    <a:pt x="6611" y="14096"/>
                  </a:lnTo>
                  <a:lnTo>
                    <a:pt x="6637" y="14019"/>
                  </a:lnTo>
                  <a:lnTo>
                    <a:pt x="6662" y="13941"/>
                  </a:lnTo>
                  <a:lnTo>
                    <a:pt x="6662" y="13839"/>
                  </a:lnTo>
                  <a:lnTo>
                    <a:pt x="6662" y="10263"/>
                  </a:lnTo>
                  <a:lnTo>
                    <a:pt x="6843" y="10263"/>
                  </a:lnTo>
                  <a:lnTo>
                    <a:pt x="8463" y="14610"/>
                  </a:lnTo>
                  <a:lnTo>
                    <a:pt x="8540" y="14739"/>
                  </a:lnTo>
                  <a:lnTo>
                    <a:pt x="8643" y="14816"/>
                  </a:lnTo>
                  <a:lnTo>
                    <a:pt x="8746" y="14893"/>
                  </a:lnTo>
                  <a:lnTo>
                    <a:pt x="9518" y="14893"/>
                  </a:lnTo>
                  <a:lnTo>
                    <a:pt x="9595" y="14842"/>
                  </a:lnTo>
                  <a:lnTo>
                    <a:pt x="9698" y="14790"/>
                  </a:lnTo>
                  <a:lnTo>
                    <a:pt x="9775" y="14713"/>
                  </a:lnTo>
                  <a:lnTo>
                    <a:pt x="9801" y="14610"/>
                  </a:lnTo>
                  <a:lnTo>
                    <a:pt x="9826" y="14507"/>
                  </a:lnTo>
                  <a:lnTo>
                    <a:pt x="9826" y="14404"/>
                  </a:lnTo>
                  <a:lnTo>
                    <a:pt x="9801" y="14302"/>
                  </a:lnTo>
                  <a:lnTo>
                    <a:pt x="8283" y="10263"/>
                  </a:lnTo>
                  <a:lnTo>
                    <a:pt x="8514" y="10263"/>
                  </a:lnTo>
                  <a:lnTo>
                    <a:pt x="8617" y="10212"/>
                  </a:lnTo>
                  <a:lnTo>
                    <a:pt x="8720" y="10160"/>
                  </a:lnTo>
                  <a:lnTo>
                    <a:pt x="8823" y="10083"/>
                  </a:lnTo>
                  <a:lnTo>
                    <a:pt x="8900" y="10006"/>
                  </a:lnTo>
                  <a:lnTo>
                    <a:pt x="8952" y="9903"/>
                  </a:lnTo>
                  <a:lnTo>
                    <a:pt x="8977" y="9800"/>
                  </a:lnTo>
                  <a:lnTo>
                    <a:pt x="9003" y="9672"/>
                  </a:lnTo>
                  <a:lnTo>
                    <a:pt x="9003" y="9337"/>
                  </a:lnTo>
                  <a:lnTo>
                    <a:pt x="11730" y="9337"/>
                  </a:lnTo>
                  <a:lnTo>
                    <a:pt x="11858" y="9311"/>
                  </a:lnTo>
                  <a:lnTo>
                    <a:pt x="11936" y="9234"/>
                  </a:lnTo>
                  <a:lnTo>
                    <a:pt x="12013" y="9157"/>
                  </a:lnTo>
                  <a:lnTo>
                    <a:pt x="12013" y="9029"/>
                  </a:lnTo>
                  <a:lnTo>
                    <a:pt x="12013" y="8360"/>
                  </a:lnTo>
                  <a:lnTo>
                    <a:pt x="12013" y="8231"/>
                  </a:lnTo>
                  <a:lnTo>
                    <a:pt x="11936" y="8154"/>
                  </a:lnTo>
                  <a:lnTo>
                    <a:pt x="11858" y="8077"/>
                  </a:lnTo>
                  <a:lnTo>
                    <a:pt x="11730" y="8051"/>
                  </a:lnTo>
                  <a:lnTo>
                    <a:pt x="11550" y="8051"/>
                  </a:lnTo>
                  <a:lnTo>
                    <a:pt x="11550" y="7254"/>
                  </a:lnTo>
                  <a:lnTo>
                    <a:pt x="11524" y="7177"/>
                  </a:lnTo>
                  <a:lnTo>
                    <a:pt x="11473" y="7099"/>
                  </a:lnTo>
                  <a:lnTo>
                    <a:pt x="11421" y="7074"/>
                  </a:lnTo>
                  <a:lnTo>
                    <a:pt x="11318" y="7048"/>
                  </a:lnTo>
                  <a:lnTo>
                    <a:pt x="11241" y="7074"/>
                  </a:lnTo>
                  <a:lnTo>
                    <a:pt x="11164" y="7099"/>
                  </a:lnTo>
                  <a:lnTo>
                    <a:pt x="11138" y="7177"/>
                  </a:lnTo>
                  <a:lnTo>
                    <a:pt x="11112" y="7254"/>
                  </a:lnTo>
                  <a:lnTo>
                    <a:pt x="11112" y="8051"/>
                  </a:lnTo>
                  <a:lnTo>
                    <a:pt x="926" y="8051"/>
                  </a:lnTo>
                  <a:lnTo>
                    <a:pt x="926" y="1260"/>
                  </a:lnTo>
                  <a:lnTo>
                    <a:pt x="11112" y="1260"/>
                  </a:lnTo>
                  <a:lnTo>
                    <a:pt x="11112" y="6379"/>
                  </a:lnTo>
                  <a:lnTo>
                    <a:pt x="11138" y="6482"/>
                  </a:lnTo>
                  <a:lnTo>
                    <a:pt x="11164" y="6533"/>
                  </a:lnTo>
                  <a:lnTo>
                    <a:pt x="11241" y="6585"/>
                  </a:lnTo>
                  <a:lnTo>
                    <a:pt x="11318" y="6611"/>
                  </a:lnTo>
                  <a:lnTo>
                    <a:pt x="11421" y="6585"/>
                  </a:lnTo>
                  <a:lnTo>
                    <a:pt x="11473" y="6533"/>
                  </a:lnTo>
                  <a:lnTo>
                    <a:pt x="11524" y="6482"/>
                  </a:lnTo>
                  <a:lnTo>
                    <a:pt x="11550" y="6379"/>
                  </a:lnTo>
                  <a:lnTo>
                    <a:pt x="11550" y="1260"/>
                  </a:lnTo>
                  <a:lnTo>
                    <a:pt x="11730" y="1260"/>
                  </a:lnTo>
                  <a:lnTo>
                    <a:pt x="11858" y="1235"/>
                  </a:lnTo>
                  <a:lnTo>
                    <a:pt x="11936" y="1183"/>
                  </a:lnTo>
                  <a:lnTo>
                    <a:pt x="12013" y="1080"/>
                  </a:lnTo>
                  <a:lnTo>
                    <a:pt x="12013" y="977"/>
                  </a:lnTo>
                  <a:lnTo>
                    <a:pt x="12013" y="283"/>
                  </a:lnTo>
                  <a:lnTo>
                    <a:pt x="12013" y="180"/>
                  </a:lnTo>
                  <a:lnTo>
                    <a:pt x="11936" y="77"/>
                  </a:lnTo>
                  <a:lnTo>
                    <a:pt x="11858" y="26"/>
                  </a:lnTo>
                  <a:lnTo>
                    <a:pt x="11730" y="0"/>
                  </a:lnTo>
                  <a:lnTo>
                    <a:pt x="2573" y="0"/>
                  </a:lnTo>
                  <a:lnTo>
                    <a:pt x="2470" y="26"/>
                  </a:lnTo>
                  <a:lnTo>
                    <a:pt x="2418" y="77"/>
                  </a:lnTo>
                  <a:lnTo>
                    <a:pt x="2367" y="129"/>
                  </a:lnTo>
                  <a:lnTo>
                    <a:pt x="2341" y="232"/>
                  </a:lnTo>
                  <a:lnTo>
                    <a:pt x="2367" y="309"/>
                  </a:lnTo>
                  <a:lnTo>
                    <a:pt x="2418" y="386"/>
                  </a:lnTo>
                  <a:lnTo>
                    <a:pt x="2470" y="412"/>
                  </a:lnTo>
                  <a:lnTo>
                    <a:pt x="2573" y="437"/>
                  </a:lnTo>
                  <a:lnTo>
                    <a:pt x="11575" y="437"/>
                  </a:lnTo>
                  <a:lnTo>
                    <a:pt x="11575" y="823"/>
                  </a:lnTo>
                  <a:lnTo>
                    <a:pt x="438" y="823"/>
                  </a:lnTo>
                  <a:lnTo>
                    <a:pt x="438" y="437"/>
                  </a:lnTo>
                  <a:lnTo>
                    <a:pt x="1698" y="437"/>
                  </a:lnTo>
                  <a:lnTo>
                    <a:pt x="1775" y="412"/>
                  </a:lnTo>
                  <a:lnTo>
                    <a:pt x="1852" y="386"/>
                  </a:lnTo>
                  <a:lnTo>
                    <a:pt x="1878" y="309"/>
                  </a:lnTo>
                  <a:lnTo>
                    <a:pt x="1904" y="232"/>
                  </a:lnTo>
                  <a:lnTo>
                    <a:pt x="1878" y="129"/>
                  </a:lnTo>
                  <a:lnTo>
                    <a:pt x="1852" y="77"/>
                  </a:lnTo>
                  <a:lnTo>
                    <a:pt x="1775" y="26"/>
                  </a:lnTo>
                  <a:lnTo>
                    <a:pt x="169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974425" y="863675"/>
              <a:ext cx="45675" cy="72700"/>
            </a:xfrm>
            <a:custGeom>
              <a:avLst/>
              <a:gdLst/>
              <a:ahLst/>
              <a:cxnLst/>
              <a:rect l="l" t="t" r="r" b="b"/>
              <a:pathLst>
                <a:path w="1827" h="2908" extrusionOk="0">
                  <a:moveTo>
                    <a:pt x="1389" y="438"/>
                  </a:moveTo>
                  <a:lnTo>
                    <a:pt x="1389" y="2470"/>
                  </a:lnTo>
                  <a:lnTo>
                    <a:pt x="437" y="2470"/>
                  </a:lnTo>
                  <a:lnTo>
                    <a:pt x="437" y="438"/>
                  </a:lnTo>
                  <a:close/>
                  <a:moveTo>
                    <a:pt x="206" y="1"/>
                  </a:moveTo>
                  <a:lnTo>
                    <a:pt x="129" y="26"/>
                  </a:lnTo>
                  <a:lnTo>
                    <a:pt x="52" y="78"/>
                  </a:lnTo>
                  <a:lnTo>
                    <a:pt x="26" y="155"/>
                  </a:lnTo>
                  <a:lnTo>
                    <a:pt x="0" y="232"/>
                  </a:lnTo>
                  <a:lnTo>
                    <a:pt x="0" y="2701"/>
                  </a:lnTo>
                  <a:lnTo>
                    <a:pt x="26" y="2779"/>
                  </a:lnTo>
                  <a:lnTo>
                    <a:pt x="52" y="2856"/>
                  </a:lnTo>
                  <a:lnTo>
                    <a:pt x="129" y="2881"/>
                  </a:lnTo>
                  <a:lnTo>
                    <a:pt x="206" y="2907"/>
                  </a:lnTo>
                  <a:lnTo>
                    <a:pt x="1595" y="2907"/>
                  </a:lnTo>
                  <a:lnTo>
                    <a:pt x="1672" y="2881"/>
                  </a:lnTo>
                  <a:lnTo>
                    <a:pt x="1749" y="2856"/>
                  </a:lnTo>
                  <a:lnTo>
                    <a:pt x="1801" y="2779"/>
                  </a:lnTo>
                  <a:lnTo>
                    <a:pt x="1826" y="2701"/>
                  </a:lnTo>
                  <a:lnTo>
                    <a:pt x="1826" y="232"/>
                  </a:lnTo>
                  <a:lnTo>
                    <a:pt x="1801" y="155"/>
                  </a:lnTo>
                  <a:lnTo>
                    <a:pt x="1749" y="78"/>
                  </a:lnTo>
                  <a:lnTo>
                    <a:pt x="1672" y="26"/>
                  </a:lnTo>
                  <a:lnTo>
                    <a:pt x="1595"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1032925" y="844375"/>
              <a:ext cx="45700" cy="92000"/>
            </a:xfrm>
            <a:custGeom>
              <a:avLst/>
              <a:gdLst/>
              <a:ahLst/>
              <a:cxnLst/>
              <a:rect l="l" t="t" r="r" b="b"/>
              <a:pathLst>
                <a:path w="1828" h="3680" extrusionOk="0">
                  <a:moveTo>
                    <a:pt x="1390" y="438"/>
                  </a:moveTo>
                  <a:lnTo>
                    <a:pt x="1390" y="3242"/>
                  </a:lnTo>
                  <a:lnTo>
                    <a:pt x="438" y="3242"/>
                  </a:lnTo>
                  <a:lnTo>
                    <a:pt x="438" y="438"/>
                  </a:lnTo>
                  <a:close/>
                  <a:moveTo>
                    <a:pt x="207" y="1"/>
                  </a:moveTo>
                  <a:lnTo>
                    <a:pt x="129" y="27"/>
                  </a:lnTo>
                  <a:lnTo>
                    <a:pt x="52" y="78"/>
                  </a:lnTo>
                  <a:lnTo>
                    <a:pt x="27" y="155"/>
                  </a:lnTo>
                  <a:lnTo>
                    <a:pt x="1" y="232"/>
                  </a:lnTo>
                  <a:lnTo>
                    <a:pt x="1" y="3473"/>
                  </a:lnTo>
                  <a:lnTo>
                    <a:pt x="27" y="3551"/>
                  </a:lnTo>
                  <a:lnTo>
                    <a:pt x="52" y="3628"/>
                  </a:lnTo>
                  <a:lnTo>
                    <a:pt x="129" y="3653"/>
                  </a:lnTo>
                  <a:lnTo>
                    <a:pt x="207" y="3679"/>
                  </a:lnTo>
                  <a:lnTo>
                    <a:pt x="1596" y="3679"/>
                  </a:lnTo>
                  <a:lnTo>
                    <a:pt x="1699" y="3653"/>
                  </a:lnTo>
                  <a:lnTo>
                    <a:pt x="1750" y="3628"/>
                  </a:lnTo>
                  <a:lnTo>
                    <a:pt x="1801" y="3551"/>
                  </a:lnTo>
                  <a:lnTo>
                    <a:pt x="1827" y="3473"/>
                  </a:lnTo>
                  <a:lnTo>
                    <a:pt x="1827" y="232"/>
                  </a:lnTo>
                  <a:lnTo>
                    <a:pt x="1801" y="155"/>
                  </a:lnTo>
                  <a:lnTo>
                    <a:pt x="1750" y="78"/>
                  </a:lnTo>
                  <a:lnTo>
                    <a:pt x="1699" y="27"/>
                  </a:lnTo>
                  <a:lnTo>
                    <a:pt x="1596"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1149975" y="852750"/>
              <a:ext cx="45675" cy="83625"/>
            </a:xfrm>
            <a:custGeom>
              <a:avLst/>
              <a:gdLst/>
              <a:ahLst/>
              <a:cxnLst/>
              <a:rect l="l" t="t" r="r" b="b"/>
              <a:pathLst>
                <a:path w="1827" h="3345" extrusionOk="0">
                  <a:moveTo>
                    <a:pt x="1389" y="438"/>
                  </a:moveTo>
                  <a:lnTo>
                    <a:pt x="1389" y="2907"/>
                  </a:lnTo>
                  <a:lnTo>
                    <a:pt x="438" y="2907"/>
                  </a:lnTo>
                  <a:lnTo>
                    <a:pt x="438" y="438"/>
                  </a:lnTo>
                  <a:close/>
                  <a:moveTo>
                    <a:pt x="232" y="0"/>
                  </a:moveTo>
                  <a:lnTo>
                    <a:pt x="129" y="26"/>
                  </a:lnTo>
                  <a:lnTo>
                    <a:pt x="78" y="77"/>
                  </a:lnTo>
                  <a:lnTo>
                    <a:pt x="26" y="129"/>
                  </a:lnTo>
                  <a:lnTo>
                    <a:pt x="0" y="232"/>
                  </a:lnTo>
                  <a:lnTo>
                    <a:pt x="0" y="3138"/>
                  </a:lnTo>
                  <a:lnTo>
                    <a:pt x="26" y="3216"/>
                  </a:lnTo>
                  <a:lnTo>
                    <a:pt x="78" y="3293"/>
                  </a:lnTo>
                  <a:lnTo>
                    <a:pt x="129" y="3318"/>
                  </a:lnTo>
                  <a:lnTo>
                    <a:pt x="232" y="3344"/>
                  </a:lnTo>
                  <a:lnTo>
                    <a:pt x="1595" y="3344"/>
                  </a:lnTo>
                  <a:lnTo>
                    <a:pt x="1698" y="3318"/>
                  </a:lnTo>
                  <a:lnTo>
                    <a:pt x="1749" y="3293"/>
                  </a:lnTo>
                  <a:lnTo>
                    <a:pt x="1801" y="3216"/>
                  </a:lnTo>
                  <a:lnTo>
                    <a:pt x="1827" y="3138"/>
                  </a:lnTo>
                  <a:lnTo>
                    <a:pt x="1827" y="232"/>
                  </a:lnTo>
                  <a:lnTo>
                    <a:pt x="1801" y="129"/>
                  </a:lnTo>
                  <a:lnTo>
                    <a:pt x="1749" y="77"/>
                  </a:lnTo>
                  <a:lnTo>
                    <a:pt x="1698" y="26"/>
                  </a:lnTo>
                  <a:lnTo>
                    <a:pt x="1595"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1091450" y="833450"/>
              <a:ext cx="45675" cy="102925"/>
            </a:xfrm>
            <a:custGeom>
              <a:avLst/>
              <a:gdLst/>
              <a:ahLst/>
              <a:cxnLst/>
              <a:rect l="l" t="t" r="r" b="b"/>
              <a:pathLst>
                <a:path w="1827" h="4117" extrusionOk="0">
                  <a:moveTo>
                    <a:pt x="1390" y="438"/>
                  </a:moveTo>
                  <a:lnTo>
                    <a:pt x="1390" y="3679"/>
                  </a:lnTo>
                  <a:lnTo>
                    <a:pt x="438" y="3679"/>
                  </a:lnTo>
                  <a:lnTo>
                    <a:pt x="438" y="438"/>
                  </a:lnTo>
                  <a:close/>
                  <a:moveTo>
                    <a:pt x="129" y="1"/>
                  </a:moveTo>
                  <a:lnTo>
                    <a:pt x="78" y="52"/>
                  </a:lnTo>
                  <a:lnTo>
                    <a:pt x="26" y="129"/>
                  </a:lnTo>
                  <a:lnTo>
                    <a:pt x="1" y="206"/>
                  </a:lnTo>
                  <a:lnTo>
                    <a:pt x="1" y="3910"/>
                  </a:lnTo>
                  <a:lnTo>
                    <a:pt x="26" y="3988"/>
                  </a:lnTo>
                  <a:lnTo>
                    <a:pt x="78" y="4065"/>
                  </a:lnTo>
                  <a:lnTo>
                    <a:pt x="129" y="4116"/>
                  </a:lnTo>
                  <a:lnTo>
                    <a:pt x="1698" y="4116"/>
                  </a:lnTo>
                  <a:lnTo>
                    <a:pt x="1750" y="4065"/>
                  </a:lnTo>
                  <a:lnTo>
                    <a:pt x="1801" y="3988"/>
                  </a:lnTo>
                  <a:lnTo>
                    <a:pt x="1827" y="3910"/>
                  </a:lnTo>
                  <a:lnTo>
                    <a:pt x="1827" y="206"/>
                  </a:lnTo>
                  <a:lnTo>
                    <a:pt x="1801" y="129"/>
                  </a:lnTo>
                  <a:lnTo>
                    <a:pt x="1750" y="52"/>
                  </a:lnTo>
                  <a:lnTo>
                    <a:pt x="1698"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991775" y="810950"/>
              <a:ext cx="188450" cy="44400"/>
            </a:xfrm>
            <a:custGeom>
              <a:avLst/>
              <a:gdLst/>
              <a:ahLst/>
              <a:cxnLst/>
              <a:rect l="l" t="t" r="r" b="b"/>
              <a:pathLst>
                <a:path w="7538" h="1776" extrusionOk="0">
                  <a:moveTo>
                    <a:pt x="4888" y="0"/>
                  </a:moveTo>
                  <a:lnTo>
                    <a:pt x="2624" y="206"/>
                  </a:lnTo>
                  <a:lnTo>
                    <a:pt x="2547" y="232"/>
                  </a:lnTo>
                  <a:lnTo>
                    <a:pt x="129" y="1364"/>
                  </a:lnTo>
                  <a:lnTo>
                    <a:pt x="52" y="1415"/>
                  </a:lnTo>
                  <a:lnTo>
                    <a:pt x="1" y="1492"/>
                  </a:lnTo>
                  <a:lnTo>
                    <a:pt x="1" y="1569"/>
                  </a:lnTo>
                  <a:lnTo>
                    <a:pt x="26" y="1647"/>
                  </a:lnTo>
                  <a:lnTo>
                    <a:pt x="78" y="1724"/>
                  </a:lnTo>
                  <a:lnTo>
                    <a:pt x="129" y="1775"/>
                  </a:lnTo>
                  <a:lnTo>
                    <a:pt x="309" y="1775"/>
                  </a:lnTo>
                  <a:lnTo>
                    <a:pt x="2701" y="643"/>
                  </a:lnTo>
                  <a:lnTo>
                    <a:pt x="4888" y="438"/>
                  </a:lnTo>
                  <a:lnTo>
                    <a:pt x="7280" y="952"/>
                  </a:lnTo>
                  <a:lnTo>
                    <a:pt x="7383" y="952"/>
                  </a:lnTo>
                  <a:lnTo>
                    <a:pt x="7460" y="926"/>
                  </a:lnTo>
                  <a:lnTo>
                    <a:pt x="7512" y="849"/>
                  </a:lnTo>
                  <a:lnTo>
                    <a:pt x="7537" y="772"/>
                  </a:lnTo>
                  <a:lnTo>
                    <a:pt x="7537" y="695"/>
                  </a:lnTo>
                  <a:lnTo>
                    <a:pt x="7512" y="618"/>
                  </a:lnTo>
                  <a:lnTo>
                    <a:pt x="7460" y="566"/>
                  </a:lnTo>
                  <a:lnTo>
                    <a:pt x="7383" y="515"/>
                  </a:lnTo>
                  <a:lnTo>
                    <a:pt x="4939" y="26"/>
                  </a:lnTo>
                  <a:lnTo>
                    <a:pt x="488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968625" y="791650"/>
              <a:ext cx="64325" cy="30250"/>
            </a:xfrm>
            <a:custGeom>
              <a:avLst/>
              <a:gdLst/>
              <a:ahLst/>
              <a:cxnLst/>
              <a:rect l="l" t="t" r="r" b="b"/>
              <a:pathLst>
                <a:path w="2573" h="1210" extrusionOk="0">
                  <a:moveTo>
                    <a:pt x="2136" y="438"/>
                  </a:moveTo>
                  <a:lnTo>
                    <a:pt x="2136" y="772"/>
                  </a:lnTo>
                  <a:lnTo>
                    <a:pt x="438" y="772"/>
                  </a:lnTo>
                  <a:lnTo>
                    <a:pt x="438" y="438"/>
                  </a:lnTo>
                  <a:close/>
                  <a:moveTo>
                    <a:pt x="309" y="1"/>
                  </a:moveTo>
                  <a:lnTo>
                    <a:pt x="232" y="26"/>
                  </a:lnTo>
                  <a:lnTo>
                    <a:pt x="104" y="104"/>
                  </a:lnTo>
                  <a:lnTo>
                    <a:pt x="26" y="232"/>
                  </a:lnTo>
                  <a:lnTo>
                    <a:pt x="1" y="309"/>
                  </a:lnTo>
                  <a:lnTo>
                    <a:pt x="1" y="387"/>
                  </a:lnTo>
                  <a:lnTo>
                    <a:pt x="1" y="824"/>
                  </a:lnTo>
                  <a:lnTo>
                    <a:pt x="1" y="901"/>
                  </a:lnTo>
                  <a:lnTo>
                    <a:pt x="26" y="978"/>
                  </a:lnTo>
                  <a:lnTo>
                    <a:pt x="104" y="1107"/>
                  </a:lnTo>
                  <a:lnTo>
                    <a:pt x="232" y="1184"/>
                  </a:lnTo>
                  <a:lnTo>
                    <a:pt x="309" y="1210"/>
                  </a:lnTo>
                  <a:lnTo>
                    <a:pt x="2264" y="1210"/>
                  </a:lnTo>
                  <a:lnTo>
                    <a:pt x="2316" y="1184"/>
                  </a:lnTo>
                  <a:lnTo>
                    <a:pt x="2444" y="1107"/>
                  </a:lnTo>
                  <a:lnTo>
                    <a:pt x="2547" y="978"/>
                  </a:lnTo>
                  <a:lnTo>
                    <a:pt x="2573" y="901"/>
                  </a:lnTo>
                  <a:lnTo>
                    <a:pt x="2573" y="824"/>
                  </a:lnTo>
                  <a:lnTo>
                    <a:pt x="2573" y="387"/>
                  </a:lnTo>
                  <a:lnTo>
                    <a:pt x="2573" y="309"/>
                  </a:lnTo>
                  <a:lnTo>
                    <a:pt x="2547" y="232"/>
                  </a:lnTo>
                  <a:lnTo>
                    <a:pt x="2444" y="104"/>
                  </a:lnTo>
                  <a:lnTo>
                    <a:pt x="2316" y="26"/>
                  </a:lnTo>
                  <a:lnTo>
                    <a:pt x="2264"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657;p39"/>
          <p:cNvGrpSpPr/>
          <p:nvPr/>
        </p:nvGrpSpPr>
        <p:grpSpPr>
          <a:xfrm>
            <a:off x="2776174" y="3147230"/>
            <a:ext cx="379707" cy="457209"/>
            <a:chOff x="4481675" y="749225"/>
            <a:chExt cx="311900" cy="372350"/>
          </a:xfrm>
        </p:grpSpPr>
        <p:sp>
          <p:nvSpPr>
            <p:cNvPr id="176" name="Google Shape;658;p39"/>
            <p:cNvSpPr/>
            <p:nvPr/>
          </p:nvSpPr>
          <p:spPr>
            <a:xfrm>
              <a:off x="4526675" y="755000"/>
              <a:ext cx="237325" cy="361425"/>
            </a:xfrm>
            <a:custGeom>
              <a:avLst/>
              <a:gdLst/>
              <a:ahLst/>
              <a:cxnLst/>
              <a:rect l="l" t="t" r="r" b="b"/>
              <a:pathLst>
                <a:path w="9493" h="14457" extrusionOk="0">
                  <a:moveTo>
                    <a:pt x="567" y="1"/>
                  </a:moveTo>
                  <a:lnTo>
                    <a:pt x="1" y="618"/>
                  </a:lnTo>
                  <a:lnTo>
                    <a:pt x="1" y="13736"/>
                  </a:lnTo>
                  <a:lnTo>
                    <a:pt x="567" y="14456"/>
                  </a:lnTo>
                  <a:lnTo>
                    <a:pt x="9158" y="14456"/>
                  </a:lnTo>
                  <a:lnTo>
                    <a:pt x="9261" y="14431"/>
                  </a:lnTo>
                  <a:lnTo>
                    <a:pt x="9312" y="14379"/>
                  </a:lnTo>
                  <a:lnTo>
                    <a:pt x="9389" y="14328"/>
                  </a:lnTo>
                  <a:lnTo>
                    <a:pt x="9441" y="14276"/>
                  </a:lnTo>
                  <a:lnTo>
                    <a:pt x="9466" y="14199"/>
                  </a:lnTo>
                  <a:lnTo>
                    <a:pt x="9492" y="14122"/>
                  </a:lnTo>
                  <a:lnTo>
                    <a:pt x="9492" y="14045"/>
                  </a:lnTo>
                  <a:lnTo>
                    <a:pt x="9492" y="412"/>
                  </a:lnTo>
                  <a:lnTo>
                    <a:pt x="9492" y="335"/>
                  </a:lnTo>
                  <a:lnTo>
                    <a:pt x="9466" y="258"/>
                  </a:lnTo>
                  <a:lnTo>
                    <a:pt x="9441" y="181"/>
                  </a:lnTo>
                  <a:lnTo>
                    <a:pt x="9389" y="103"/>
                  </a:lnTo>
                  <a:lnTo>
                    <a:pt x="9312" y="52"/>
                  </a:lnTo>
                  <a:lnTo>
                    <a:pt x="9261" y="26"/>
                  </a:lnTo>
                  <a:lnTo>
                    <a:pt x="9158"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59;p39"/>
            <p:cNvSpPr/>
            <p:nvPr/>
          </p:nvSpPr>
          <p:spPr>
            <a:xfrm>
              <a:off x="4738875" y="755000"/>
              <a:ext cx="25125" cy="361425"/>
            </a:xfrm>
            <a:custGeom>
              <a:avLst/>
              <a:gdLst/>
              <a:ahLst/>
              <a:cxnLst/>
              <a:rect l="l" t="t" r="r" b="b"/>
              <a:pathLst>
                <a:path w="1005" h="14457" extrusionOk="0">
                  <a:moveTo>
                    <a:pt x="1" y="1"/>
                  </a:moveTo>
                  <a:lnTo>
                    <a:pt x="78" y="26"/>
                  </a:lnTo>
                  <a:lnTo>
                    <a:pt x="155" y="52"/>
                  </a:lnTo>
                  <a:lnTo>
                    <a:pt x="207" y="103"/>
                  </a:lnTo>
                  <a:lnTo>
                    <a:pt x="258" y="181"/>
                  </a:lnTo>
                  <a:lnTo>
                    <a:pt x="310" y="258"/>
                  </a:lnTo>
                  <a:lnTo>
                    <a:pt x="335" y="335"/>
                  </a:lnTo>
                  <a:lnTo>
                    <a:pt x="335" y="412"/>
                  </a:lnTo>
                  <a:lnTo>
                    <a:pt x="335" y="14045"/>
                  </a:lnTo>
                  <a:lnTo>
                    <a:pt x="335" y="14122"/>
                  </a:lnTo>
                  <a:lnTo>
                    <a:pt x="310" y="14199"/>
                  </a:lnTo>
                  <a:lnTo>
                    <a:pt x="258" y="14276"/>
                  </a:lnTo>
                  <a:lnTo>
                    <a:pt x="207" y="14328"/>
                  </a:lnTo>
                  <a:lnTo>
                    <a:pt x="155" y="14379"/>
                  </a:lnTo>
                  <a:lnTo>
                    <a:pt x="78" y="14431"/>
                  </a:lnTo>
                  <a:lnTo>
                    <a:pt x="1" y="14456"/>
                  </a:lnTo>
                  <a:lnTo>
                    <a:pt x="670" y="14456"/>
                  </a:lnTo>
                  <a:lnTo>
                    <a:pt x="773" y="14431"/>
                  </a:lnTo>
                  <a:lnTo>
                    <a:pt x="824" y="14379"/>
                  </a:lnTo>
                  <a:lnTo>
                    <a:pt x="901" y="14328"/>
                  </a:lnTo>
                  <a:lnTo>
                    <a:pt x="953" y="14276"/>
                  </a:lnTo>
                  <a:lnTo>
                    <a:pt x="978" y="14199"/>
                  </a:lnTo>
                  <a:lnTo>
                    <a:pt x="1004" y="14122"/>
                  </a:lnTo>
                  <a:lnTo>
                    <a:pt x="1004" y="14045"/>
                  </a:lnTo>
                  <a:lnTo>
                    <a:pt x="1004" y="412"/>
                  </a:lnTo>
                  <a:lnTo>
                    <a:pt x="1004" y="335"/>
                  </a:lnTo>
                  <a:lnTo>
                    <a:pt x="978" y="258"/>
                  </a:lnTo>
                  <a:lnTo>
                    <a:pt x="953" y="181"/>
                  </a:lnTo>
                  <a:lnTo>
                    <a:pt x="901" y="103"/>
                  </a:lnTo>
                  <a:lnTo>
                    <a:pt x="824" y="52"/>
                  </a:lnTo>
                  <a:lnTo>
                    <a:pt x="773" y="26"/>
                  </a:lnTo>
                  <a:lnTo>
                    <a:pt x="670" y="1"/>
                  </a:lnTo>
                  <a:close/>
                </a:path>
              </a:pathLst>
            </a:custGeom>
            <a:solidFill>
              <a:srgbClr val="6E5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60;p39"/>
            <p:cNvSpPr/>
            <p:nvPr/>
          </p:nvSpPr>
          <p:spPr>
            <a:xfrm>
              <a:off x="4487450" y="755000"/>
              <a:ext cx="53400" cy="361425"/>
            </a:xfrm>
            <a:custGeom>
              <a:avLst/>
              <a:gdLst/>
              <a:ahLst/>
              <a:cxnLst/>
              <a:rect l="l" t="t" r="r" b="b"/>
              <a:pathLst>
                <a:path w="2136" h="14457" extrusionOk="0">
                  <a:moveTo>
                    <a:pt x="721" y="1"/>
                  </a:moveTo>
                  <a:lnTo>
                    <a:pt x="541" y="52"/>
                  </a:lnTo>
                  <a:lnTo>
                    <a:pt x="386" y="155"/>
                  </a:lnTo>
                  <a:lnTo>
                    <a:pt x="258" y="258"/>
                  </a:lnTo>
                  <a:lnTo>
                    <a:pt x="155" y="386"/>
                  </a:lnTo>
                  <a:lnTo>
                    <a:pt x="78" y="541"/>
                  </a:lnTo>
                  <a:lnTo>
                    <a:pt x="26" y="695"/>
                  </a:lnTo>
                  <a:lnTo>
                    <a:pt x="1" y="875"/>
                  </a:lnTo>
                  <a:lnTo>
                    <a:pt x="1" y="13556"/>
                  </a:lnTo>
                  <a:lnTo>
                    <a:pt x="26" y="13736"/>
                  </a:lnTo>
                  <a:lnTo>
                    <a:pt x="78" y="13916"/>
                  </a:lnTo>
                  <a:lnTo>
                    <a:pt x="155" y="14071"/>
                  </a:lnTo>
                  <a:lnTo>
                    <a:pt x="258" y="14199"/>
                  </a:lnTo>
                  <a:lnTo>
                    <a:pt x="386" y="14302"/>
                  </a:lnTo>
                  <a:lnTo>
                    <a:pt x="541" y="14379"/>
                  </a:lnTo>
                  <a:lnTo>
                    <a:pt x="721" y="14431"/>
                  </a:lnTo>
                  <a:lnTo>
                    <a:pt x="901" y="14456"/>
                  </a:lnTo>
                  <a:lnTo>
                    <a:pt x="2136" y="14456"/>
                  </a:lnTo>
                  <a:lnTo>
                    <a:pt x="2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61;p39"/>
            <p:cNvSpPr/>
            <p:nvPr/>
          </p:nvSpPr>
          <p:spPr>
            <a:xfrm>
              <a:off x="4720250" y="914475"/>
              <a:ext cx="67525" cy="41825"/>
            </a:xfrm>
            <a:custGeom>
              <a:avLst/>
              <a:gdLst/>
              <a:ahLst/>
              <a:cxnLst/>
              <a:rect l="l" t="t" r="r" b="b"/>
              <a:pathLst>
                <a:path w="2701" h="1673" extrusionOk="0">
                  <a:moveTo>
                    <a:pt x="412" y="1"/>
                  </a:moveTo>
                  <a:lnTo>
                    <a:pt x="309" y="52"/>
                  </a:lnTo>
                  <a:lnTo>
                    <a:pt x="232" y="78"/>
                  </a:lnTo>
                  <a:lnTo>
                    <a:pt x="154" y="155"/>
                  </a:lnTo>
                  <a:lnTo>
                    <a:pt x="103" y="232"/>
                  </a:lnTo>
                  <a:lnTo>
                    <a:pt x="51" y="309"/>
                  </a:lnTo>
                  <a:lnTo>
                    <a:pt x="26" y="412"/>
                  </a:lnTo>
                  <a:lnTo>
                    <a:pt x="0" y="515"/>
                  </a:lnTo>
                  <a:lnTo>
                    <a:pt x="0" y="1184"/>
                  </a:lnTo>
                  <a:lnTo>
                    <a:pt x="26" y="1287"/>
                  </a:lnTo>
                  <a:lnTo>
                    <a:pt x="51" y="1364"/>
                  </a:lnTo>
                  <a:lnTo>
                    <a:pt x="103" y="1467"/>
                  </a:lnTo>
                  <a:lnTo>
                    <a:pt x="154" y="1544"/>
                  </a:lnTo>
                  <a:lnTo>
                    <a:pt x="232" y="1595"/>
                  </a:lnTo>
                  <a:lnTo>
                    <a:pt x="309" y="1647"/>
                  </a:lnTo>
                  <a:lnTo>
                    <a:pt x="412" y="1673"/>
                  </a:lnTo>
                  <a:lnTo>
                    <a:pt x="2032" y="1673"/>
                  </a:lnTo>
                  <a:lnTo>
                    <a:pt x="2212" y="1621"/>
                  </a:lnTo>
                  <a:lnTo>
                    <a:pt x="2341" y="1544"/>
                  </a:lnTo>
                  <a:lnTo>
                    <a:pt x="2469" y="1441"/>
                  </a:lnTo>
                  <a:lnTo>
                    <a:pt x="2572" y="1312"/>
                  </a:lnTo>
                  <a:lnTo>
                    <a:pt x="2649" y="1158"/>
                  </a:lnTo>
                  <a:lnTo>
                    <a:pt x="2701" y="1004"/>
                  </a:lnTo>
                  <a:lnTo>
                    <a:pt x="2701" y="849"/>
                  </a:lnTo>
                  <a:lnTo>
                    <a:pt x="2701" y="669"/>
                  </a:lnTo>
                  <a:lnTo>
                    <a:pt x="2649" y="515"/>
                  </a:lnTo>
                  <a:lnTo>
                    <a:pt x="2572" y="361"/>
                  </a:lnTo>
                  <a:lnTo>
                    <a:pt x="2469" y="258"/>
                  </a:lnTo>
                  <a:lnTo>
                    <a:pt x="2341" y="155"/>
                  </a:lnTo>
                  <a:lnTo>
                    <a:pt x="2212" y="78"/>
                  </a:lnTo>
                  <a:lnTo>
                    <a:pt x="2032" y="26"/>
                  </a:lnTo>
                  <a:lnTo>
                    <a:pt x="18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62;p39"/>
            <p:cNvSpPr/>
            <p:nvPr/>
          </p:nvSpPr>
          <p:spPr>
            <a:xfrm>
              <a:off x="4582625" y="790375"/>
              <a:ext cx="138925" cy="40525"/>
            </a:xfrm>
            <a:custGeom>
              <a:avLst/>
              <a:gdLst/>
              <a:ahLst/>
              <a:cxnLst/>
              <a:rect l="l" t="t" r="r" b="b"/>
              <a:pathLst>
                <a:path w="5557" h="1621" extrusionOk="0">
                  <a:moveTo>
                    <a:pt x="232" y="0"/>
                  </a:moveTo>
                  <a:lnTo>
                    <a:pt x="129" y="26"/>
                  </a:lnTo>
                  <a:lnTo>
                    <a:pt x="78" y="52"/>
                  </a:lnTo>
                  <a:lnTo>
                    <a:pt x="26" y="129"/>
                  </a:lnTo>
                  <a:lnTo>
                    <a:pt x="0" y="206"/>
                  </a:lnTo>
                  <a:lnTo>
                    <a:pt x="0" y="1415"/>
                  </a:lnTo>
                  <a:lnTo>
                    <a:pt x="26" y="1492"/>
                  </a:lnTo>
                  <a:lnTo>
                    <a:pt x="78" y="1569"/>
                  </a:lnTo>
                  <a:lnTo>
                    <a:pt x="129" y="1621"/>
                  </a:lnTo>
                  <a:lnTo>
                    <a:pt x="5428" y="1621"/>
                  </a:lnTo>
                  <a:lnTo>
                    <a:pt x="5505" y="1569"/>
                  </a:lnTo>
                  <a:lnTo>
                    <a:pt x="5556" y="1492"/>
                  </a:lnTo>
                  <a:lnTo>
                    <a:pt x="5556" y="1415"/>
                  </a:lnTo>
                  <a:lnTo>
                    <a:pt x="5556" y="206"/>
                  </a:lnTo>
                  <a:lnTo>
                    <a:pt x="5556" y="129"/>
                  </a:lnTo>
                  <a:lnTo>
                    <a:pt x="5505" y="52"/>
                  </a:lnTo>
                  <a:lnTo>
                    <a:pt x="5428" y="26"/>
                  </a:lnTo>
                  <a:lnTo>
                    <a:pt x="53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63;p39"/>
            <p:cNvSpPr/>
            <p:nvPr/>
          </p:nvSpPr>
          <p:spPr>
            <a:xfrm>
              <a:off x="4763975" y="790375"/>
              <a:ext cx="23800" cy="40525"/>
            </a:xfrm>
            <a:custGeom>
              <a:avLst/>
              <a:gdLst/>
              <a:ahLst/>
              <a:cxnLst/>
              <a:rect l="l" t="t" r="r" b="b"/>
              <a:pathLst>
                <a:path w="952" h="1621" extrusionOk="0">
                  <a:moveTo>
                    <a:pt x="0" y="0"/>
                  </a:moveTo>
                  <a:lnTo>
                    <a:pt x="0" y="1621"/>
                  </a:lnTo>
                  <a:lnTo>
                    <a:pt x="823" y="1621"/>
                  </a:lnTo>
                  <a:lnTo>
                    <a:pt x="900" y="1569"/>
                  </a:lnTo>
                  <a:lnTo>
                    <a:pt x="952" y="1466"/>
                  </a:lnTo>
                  <a:lnTo>
                    <a:pt x="952" y="1389"/>
                  </a:lnTo>
                  <a:lnTo>
                    <a:pt x="952" y="257"/>
                  </a:lnTo>
                  <a:lnTo>
                    <a:pt x="952" y="155"/>
                  </a:lnTo>
                  <a:lnTo>
                    <a:pt x="900" y="77"/>
                  </a:lnTo>
                  <a:lnTo>
                    <a:pt x="823" y="26"/>
                  </a:lnTo>
                  <a:lnTo>
                    <a:pt x="7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64;p39"/>
            <p:cNvSpPr/>
            <p:nvPr/>
          </p:nvSpPr>
          <p:spPr>
            <a:xfrm>
              <a:off x="4763975" y="852100"/>
              <a:ext cx="23800" cy="41175"/>
            </a:xfrm>
            <a:custGeom>
              <a:avLst/>
              <a:gdLst/>
              <a:ahLst/>
              <a:cxnLst/>
              <a:rect l="l" t="t" r="r" b="b"/>
              <a:pathLst>
                <a:path w="952" h="1647" extrusionOk="0">
                  <a:moveTo>
                    <a:pt x="0" y="1"/>
                  </a:moveTo>
                  <a:lnTo>
                    <a:pt x="0" y="1647"/>
                  </a:lnTo>
                  <a:lnTo>
                    <a:pt x="720" y="1647"/>
                  </a:lnTo>
                  <a:lnTo>
                    <a:pt x="823" y="1621"/>
                  </a:lnTo>
                  <a:lnTo>
                    <a:pt x="900" y="1570"/>
                  </a:lnTo>
                  <a:lnTo>
                    <a:pt x="952" y="1492"/>
                  </a:lnTo>
                  <a:lnTo>
                    <a:pt x="952" y="1390"/>
                  </a:lnTo>
                  <a:lnTo>
                    <a:pt x="952" y="258"/>
                  </a:lnTo>
                  <a:lnTo>
                    <a:pt x="952" y="155"/>
                  </a:lnTo>
                  <a:lnTo>
                    <a:pt x="900" y="78"/>
                  </a:lnTo>
                  <a:lnTo>
                    <a:pt x="823" y="26"/>
                  </a:lnTo>
                  <a:lnTo>
                    <a:pt x="7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65;p39"/>
            <p:cNvSpPr/>
            <p:nvPr/>
          </p:nvSpPr>
          <p:spPr>
            <a:xfrm>
              <a:off x="4763975" y="976850"/>
              <a:ext cx="23800" cy="40550"/>
            </a:xfrm>
            <a:custGeom>
              <a:avLst/>
              <a:gdLst/>
              <a:ahLst/>
              <a:cxnLst/>
              <a:rect l="l" t="t" r="r" b="b"/>
              <a:pathLst>
                <a:path w="952" h="1622" extrusionOk="0">
                  <a:moveTo>
                    <a:pt x="0" y="1"/>
                  </a:moveTo>
                  <a:lnTo>
                    <a:pt x="0" y="1621"/>
                  </a:lnTo>
                  <a:lnTo>
                    <a:pt x="720" y="1621"/>
                  </a:lnTo>
                  <a:lnTo>
                    <a:pt x="823" y="1595"/>
                  </a:lnTo>
                  <a:lnTo>
                    <a:pt x="900" y="1544"/>
                  </a:lnTo>
                  <a:lnTo>
                    <a:pt x="952" y="1467"/>
                  </a:lnTo>
                  <a:lnTo>
                    <a:pt x="952" y="1364"/>
                  </a:lnTo>
                  <a:lnTo>
                    <a:pt x="952" y="232"/>
                  </a:lnTo>
                  <a:lnTo>
                    <a:pt x="952" y="155"/>
                  </a:lnTo>
                  <a:lnTo>
                    <a:pt x="900" y="52"/>
                  </a:lnTo>
                  <a:lnTo>
                    <a:pt x="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66;p39"/>
            <p:cNvSpPr/>
            <p:nvPr/>
          </p:nvSpPr>
          <p:spPr>
            <a:xfrm>
              <a:off x="4672000" y="1028950"/>
              <a:ext cx="62400" cy="62400"/>
            </a:xfrm>
            <a:custGeom>
              <a:avLst/>
              <a:gdLst/>
              <a:ahLst/>
              <a:cxnLst/>
              <a:rect l="l" t="t" r="r" b="b"/>
              <a:pathLst>
                <a:path w="2496" h="2496" extrusionOk="0">
                  <a:moveTo>
                    <a:pt x="1261" y="0"/>
                  </a:moveTo>
                  <a:lnTo>
                    <a:pt x="1004" y="26"/>
                  </a:lnTo>
                  <a:lnTo>
                    <a:pt x="773" y="103"/>
                  </a:lnTo>
                  <a:lnTo>
                    <a:pt x="567" y="232"/>
                  </a:lnTo>
                  <a:lnTo>
                    <a:pt x="387" y="386"/>
                  </a:lnTo>
                  <a:lnTo>
                    <a:pt x="232" y="566"/>
                  </a:lnTo>
                  <a:lnTo>
                    <a:pt x="104" y="772"/>
                  </a:lnTo>
                  <a:lnTo>
                    <a:pt x="27" y="1003"/>
                  </a:lnTo>
                  <a:lnTo>
                    <a:pt x="1" y="1261"/>
                  </a:lnTo>
                  <a:lnTo>
                    <a:pt x="27" y="1518"/>
                  </a:lnTo>
                  <a:lnTo>
                    <a:pt x="104" y="1749"/>
                  </a:lnTo>
                  <a:lnTo>
                    <a:pt x="232" y="1955"/>
                  </a:lnTo>
                  <a:lnTo>
                    <a:pt x="387" y="2135"/>
                  </a:lnTo>
                  <a:lnTo>
                    <a:pt x="567" y="2289"/>
                  </a:lnTo>
                  <a:lnTo>
                    <a:pt x="773" y="2418"/>
                  </a:lnTo>
                  <a:lnTo>
                    <a:pt x="1004" y="2470"/>
                  </a:lnTo>
                  <a:lnTo>
                    <a:pt x="1261" y="2495"/>
                  </a:lnTo>
                  <a:lnTo>
                    <a:pt x="1518" y="2470"/>
                  </a:lnTo>
                  <a:lnTo>
                    <a:pt x="1750" y="2418"/>
                  </a:lnTo>
                  <a:lnTo>
                    <a:pt x="1956" y="2289"/>
                  </a:lnTo>
                  <a:lnTo>
                    <a:pt x="2136" y="2135"/>
                  </a:lnTo>
                  <a:lnTo>
                    <a:pt x="2290" y="1955"/>
                  </a:lnTo>
                  <a:lnTo>
                    <a:pt x="2419" y="1749"/>
                  </a:lnTo>
                  <a:lnTo>
                    <a:pt x="2470" y="1518"/>
                  </a:lnTo>
                  <a:lnTo>
                    <a:pt x="2496" y="1261"/>
                  </a:lnTo>
                  <a:lnTo>
                    <a:pt x="2470" y="1003"/>
                  </a:lnTo>
                  <a:lnTo>
                    <a:pt x="2419" y="772"/>
                  </a:lnTo>
                  <a:lnTo>
                    <a:pt x="2290" y="566"/>
                  </a:lnTo>
                  <a:lnTo>
                    <a:pt x="2136" y="386"/>
                  </a:lnTo>
                  <a:lnTo>
                    <a:pt x="1956" y="232"/>
                  </a:lnTo>
                  <a:lnTo>
                    <a:pt x="1750" y="103"/>
                  </a:lnTo>
                  <a:lnTo>
                    <a:pt x="1518" y="26"/>
                  </a:lnTo>
                  <a:lnTo>
                    <a:pt x="1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67;p39"/>
            <p:cNvSpPr/>
            <p:nvPr/>
          </p:nvSpPr>
          <p:spPr>
            <a:xfrm>
              <a:off x="4733750" y="929900"/>
              <a:ext cx="14175" cy="10975"/>
            </a:xfrm>
            <a:custGeom>
              <a:avLst/>
              <a:gdLst/>
              <a:ahLst/>
              <a:cxnLst/>
              <a:rect l="l" t="t" r="r" b="b"/>
              <a:pathLst>
                <a:path w="567" h="439" extrusionOk="0">
                  <a:moveTo>
                    <a:pt x="232" y="1"/>
                  </a:moveTo>
                  <a:lnTo>
                    <a:pt x="155" y="27"/>
                  </a:lnTo>
                  <a:lnTo>
                    <a:pt x="77" y="78"/>
                  </a:lnTo>
                  <a:lnTo>
                    <a:pt x="26" y="130"/>
                  </a:lnTo>
                  <a:lnTo>
                    <a:pt x="0" y="232"/>
                  </a:lnTo>
                  <a:lnTo>
                    <a:pt x="26" y="310"/>
                  </a:lnTo>
                  <a:lnTo>
                    <a:pt x="77" y="387"/>
                  </a:lnTo>
                  <a:lnTo>
                    <a:pt x="155" y="438"/>
                  </a:lnTo>
                  <a:lnTo>
                    <a:pt x="437" y="438"/>
                  </a:lnTo>
                  <a:lnTo>
                    <a:pt x="515" y="387"/>
                  </a:lnTo>
                  <a:lnTo>
                    <a:pt x="566" y="310"/>
                  </a:lnTo>
                  <a:lnTo>
                    <a:pt x="566" y="232"/>
                  </a:lnTo>
                  <a:lnTo>
                    <a:pt x="566" y="130"/>
                  </a:lnTo>
                  <a:lnTo>
                    <a:pt x="515" y="78"/>
                  </a:lnTo>
                  <a:lnTo>
                    <a:pt x="437" y="27"/>
                  </a:lnTo>
                  <a:lnTo>
                    <a:pt x="360"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68;p39"/>
            <p:cNvSpPr/>
            <p:nvPr/>
          </p:nvSpPr>
          <p:spPr>
            <a:xfrm>
              <a:off x="4481675" y="749225"/>
              <a:ext cx="311900" cy="372350"/>
            </a:xfrm>
            <a:custGeom>
              <a:avLst/>
              <a:gdLst/>
              <a:ahLst/>
              <a:cxnLst/>
              <a:rect l="l" t="t" r="r" b="b"/>
              <a:pathLst>
                <a:path w="12476" h="14894" extrusionOk="0">
                  <a:moveTo>
                    <a:pt x="12012" y="1852"/>
                  </a:moveTo>
                  <a:lnTo>
                    <a:pt x="12038" y="1878"/>
                  </a:lnTo>
                  <a:lnTo>
                    <a:pt x="12038" y="1903"/>
                  </a:lnTo>
                  <a:lnTo>
                    <a:pt x="12038" y="3035"/>
                  </a:lnTo>
                  <a:lnTo>
                    <a:pt x="12038" y="3061"/>
                  </a:lnTo>
                  <a:lnTo>
                    <a:pt x="11524" y="3061"/>
                  </a:lnTo>
                  <a:lnTo>
                    <a:pt x="11524" y="1852"/>
                  </a:lnTo>
                  <a:close/>
                  <a:moveTo>
                    <a:pt x="12038" y="4347"/>
                  </a:moveTo>
                  <a:lnTo>
                    <a:pt x="12038" y="4373"/>
                  </a:lnTo>
                  <a:lnTo>
                    <a:pt x="12038" y="5505"/>
                  </a:lnTo>
                  <a:lnTo>
                    <a:pt x="12038" y="5530"/>
                  </a:lnTo>
                  <a:lnTo>
                    <a:pt x="11524" y="5530"/>
                  </a:lnTo>
                  <a:lnTo>
                    <a:pt x="11524" y="4347"/>
                  </a:lnTo>
                  <a:close/>
                  <a:moveTo>
                    <a:pt x="11549" y="6842"/>
                  </a:moveTo>
                  <a:lnTo>
                    <a:pt x="11652" y="6868"/>
                  </a:lnTo>
                  <a:lnTo>
                    <a:pt x="11755" y="6945"/>
                  </a:lnTo>
                  <a:lnTo>
                    <a:pt x="11858" y="7022"/>
                  </a:lnTo>
                  <a:lnTo>
                    <a:pt x="11935" y="7099"/>
                  </a:lnTo>
                  <a:lnTo>
                    <a:pt x="11987" y="7202"/>
                  </a:lnTo>
                  <a:lnTo>
                    <a:pt x="12038" y="7331"/>
                  </a:lnTo>
                  <a:lnTo>
                    <a:pt x="12038" y="7459"/>
                  </a:lnTo>
                  <a:lnTo>
                    <a:pt x="12038" y="7588"/>
                  </a:lnTo>
                  <a:lnTo>
                    <a:pt x="11987" y="7691"/>
                  </a:lnTo>
                  <a:lnTo>
                    <a:pt x="11935" y="7794"/>
                  </a:lnTo>
                  <a:lnTo>
                    <a:pt x="11858" y="7897"/>
                  </a:lnTo>
                  <a:lnTo>
                    <a:pt x="11755" y="7974"/>
                  </a:lnTo>
                  <a:lnTo>
                    <a:pt x="11652" y="8025"/>
                  </a:lnTo>
                  <a:lnTo>
                    <a:pt x="11549" y="8051"/>
                  </a:lnTo>
                  <a:lnTo>
                    <a:pt x="11421" y="8077"/>
                  </a:lnTo>
                  <a:lnTo>
                    <a:pt x="10057" y="8077"/>
                  </a:lnTo>
                  <a:lnTo>
                    <a:pt x="9955" y="8051"/>
                  </a:lnTo>
                  <a:lnTo>
                    <a:pt x="9852" y="8000"/>
                  </a:lnTo>
                  <a:lnTo>
                    <a:pt x="9800" y="7897"/>
                  </a:lnTo>
                  <a:lnTo>
                    <a:pt x="9775" y="7794"/>
                  </a:lnTo>
                  <a:lnTo>
                    <a:pt x="9775" y="7125"/>
                  </a:lnTo>
                  <a:lnTo>
                    <a:pt x="9800" y="6996"/>
                  </a:lnTo>
                  <a:lnTo>
                    <a:pt x="9852" y="6919"/>
                  </a:lnTo>
                  <a:lnTo>
                    <a:pt x="9955" y="6842"/>
                  </a:lnTo>
                  <a:close/>
                  <a:moveTo>
                    <a:pt x="12038" y="9311"/>
                  </a:moveTo>
                  <a:lnTo>
                    <a:pt x="12038" y="9337"/>
                  </a:lnTo>
                  <a:lnTo>
                    <a:pt x="12038" y="10469"/>
                  </a:lnTo>
                  <a:lnTo>
                    <a:pt x="12038" y="10495"/>
                  </a:lnTo>
                  <a:lnTo>
                    <a:pt x="12012" y="10520"/>
                  </a:lnTo>
                  <a:lnTo>
                    <a:pt x="11524" y="10520"/>
                  </a:lnTo>
                  <a:lnTo>
                    <a:pt x="11524" y="9311"/>
                  </a:lnTo>
                  <a:close/>
                  <a:moveTo>
                    <a:pt x="1132" y="0"/>
                  </a:moveTo>
                  <a:lnTo>
                    <a:pt x="900" y="26"/>
                  </a:lnTo>
                  <a:lnTo>
                    <a:pt x="695" y="77"/>
                  </a:lnTo>
                  <a:lnTo>
                    <a:pt x="489" y="180"/>
                  </a:lnTo>
                  <a:lnTo>
                    <a:pt x="334" y="334"/>
                  </a:lnTo>
                  <a:lnTo>
                    <a:pt x="206" y="489"/>
                  </a:lnTo>
                  <a:lnTo>
                    <a:pt x="103" y="695"/>
                  </a:lnTo>
                  <a:lnTo>
                    <a:pt x="26" y="900"/>
                  </a:lnTo>
                  <a:lnTo>
                    <a:pt x="0" y="1106"/>
                  </a:lnTo>
                  <a:lnTo>
                    <a:pt x="0" y="13787"/>
                  </a:lnTo>
                  <a:lnTo>
                    <a:pt x="26" y="14019"/>
                  </a:lnTo>
                  <a:lnTo>
                    <a:pt x="103" y="14224"/>
                  </a:lnTo>
                  <a:lnTo>
                    <a:pt x="206" y="14404"/>
                  </a:lnTo>
                  <a:lnTo>
                    <a:pt x="334" y="14585"/>
                  </a:lnTo>
                  <a:lnTo>
                    <a:pt x="489" y="14713"/>
                  </a:lnTo>
                  <a:lnTo>
                    <a:pt x="695" y="14816"/>
                  </a:lnTo>
                  <a:lnTo>
                    <a:pt x="900" y="14867"/>
                  </a:lnTo>
                  <a:lnTo>
                    <a:pt x="1132" y="14893"/>
                  </a:lnTo>
                  <a:lnTo>
                    <a:pt x="9183" y="14893"/>
                  </a:lnTo>
                  <a:lnTo>
                    <a:pt x="9260" y="14842"/>
                  </a:lnTo>
                  <a:lnTo>
                    <a:pt x="9312" y="14765"/>
                  </a:lnTo>
                  <a:lnTo>
                    <a:pt x="9337" y="14687"/>
                  </a:lnTo>
                  <a:lnTo>
                    <a:pt x="9312" y="14610"/>
                  </a:lnTo>
                  <a:lnTo>
                    <a:pt x="9260" y="14533"/>
                  </a:lnTo>
                  <a:lnTo>
                    <a:pt x="9183" y="14482"/>
                  </a:lnTo>
                  <a:lnTo>
                    <a:pt x="9106" y="14456"/>
                  </a:lnTo>
                  <a:lnTo>
                    <a:pt x="2598" y="14456"/>
                  </a:lnTo>
                  <a:lnTo>
                    <a:pt x="2598" y="7254"/>
                  </a:lnTo>
                  <a:lnTo>
                    <a:pt x="2572" y="7151"/>
                  </a:lnTo>
                  <a:lnTo>
                    <a:pt x="2521" y="7099"/>
                  </a:lnTo>
                  <a:lnTo>
                    <a:pt x="2469" y="7048"/>
                  </a:lnTo>
                  <a:lnTo>
                    <a:pt x="2367" y="7022"/>
                  </a:lnTo>
                  <a:lnTo>
                    <a:pt x="2289" y="7048"/>
                  </a:lnTo>
                  <a:lnTo>
                    <a:pt x="2212" y="7099"/>
                  </a:lnTo>
                  <a:lnTo>
                    <a:pt x="2186" y="7151"/>
                  </a:lnTo>
                  <a:lnTo>
                    <a:pt x="2161" y="7254"/>
                  </a:lnTo>
                  <a:lnTo>
                    <a:pt x="2161" y="14456"/>
                  </a:lnTo>
                  <a:lnTo>
                    <a:pt x="977" y="14456"/>
                  </a:lnTo>
                  <a:lnTo>
                    <a:pt x="849" y="14404"/>
                  </a:lnTo>
                  <a:lnTo>
                    <a:pt x="746" y="14353"/>
                  </a:lnTo>
                  <a:lnTo>
                    <a:pt x="643" y="14276"/>
                  </a:lnTo>
                  <a:lnTo>
                    <a:pt x="566" y="14173"/>
                  </a:lnTo>
                  <a:lnTo>
                    <a:pt x="489" y="14044"/>
                  </a:lnTo>
                  <a:lnTo>
                    <a:pt x="463" y="13916"/>
                  </a:lnTo>
                  <a:lnTo>
                    <a:pt x="437" y="13787"/>
                  </a:lnTo>
                  <a:lnTo>
                    <a:pt x="437" y="1106"/>
                  </a:lnTo>
                  <a:lnTo>
                    <a:pt x="463" y="977"/>
                  </a:lnTo>
                  <a:lnTo>
                    <a:pt x="489" y="849"/>
                  </a:lnTo>
                  <a:lnTo>
                    <a:pt x="566" y="746"/>
                  </a:lnTo>
                  <a:lnTo>
                    <a:pt x="643" y="643"/>
                  </a:lnTo>
                  <a:lnTo>
                    <a:pt x="746" y="566"/>
                  </a:lnTo>
                  <a:lnTo>
                    <a:pt x="849" y="489"/>
                  </a:lnTo>
                  <a:lnTo>
                    <a:pt x="977" y="463"/>
                  </a:lnTo>
                  <a:lnTo>
                    <a:pt x="1132" y="437"/>
                  </a:lnTo>
                  <a:lnTo>
                    <a:pt x="2161" y="437"/>
                  </a:lnTo>
                  <a:lnTo>
                    <a:pt x="2161" y="6379"/>
                  </a:lnTo>
                  <a:lnTo>
                    <a:pt x="2186" y="6456"/>
                  </a:lnTo>
                  <a:lnTo>
                    <a:pt x="2212" y="6533"/>
                  </a:lnTo>
                  <a:lnTo>
                    <a:pt x="2289" y="6585"/>
                  </a:lnTo>
                  <a:lnTo>
                    <a:pt x="2469" y="6585"/>
                  </a:lnTo>
                  <a:lnTo>
                    <a:pt x="2521" y="6533"/>
                  </a:lnTo>
                  <a:lnTo>
                    <a:pt x="2572" y="6456"/>
                  </a:lnTo>
                  <a:lnTo>
                    <a:pt x="2598" y="6379"/>
                  </a:lnTo>
                  <a:lnTo>
                    <a:pt x="2598" y="437"/>
                  </a:lnTo>
                  <a:lnTo>
                    <a:pt x="10881" y="437"/>
                  </a:lnTo>
                  <a:lnTo>
                    <a:pt x="10958" y="463"/>
                  </a:lnTo>
                  <a:lnTo>
                    <a:pt x="11035" y="489"/>
                  </a:lnTo>
                  <a:lnTo>
                    <a:pt x="11061" y="566"/>
                  </a:lnTo>
                  <a:lnTo>
                    <a:pt x="11086" y="643"/>
                  </a:lnTo>
                  <a:lnTo>
                    <a:pt x="11086" y="6405"/>
                  </a:lnTo>
                  <a:lnTo>
                    <a:pt x="9903" y="6405"/>
                  </a:lnTo>
                  <a:lnTo>
                    <a:pt x="9775" y="6456"/>
                  </a:lnTo>
                  <a:lnTo>
                    <a:pt x="9646" y="6508"/>
                  </a:lnTo>
                  <a:lnTo>
                    <a:pt x="9543" y="6611"/>
                  </a:lnTo>
                  <a:lnTo>
                    <a:pt x="9466" y="6714"/>
                  </a:lnTo>
                  <a:lnTo>
                    <a:pt x="9389" y="6842"/>
                  </a:lnTo>
                  <a:lnTo>
                    <a:pt x="9337" y="6971"/>
                  </a:lnTo>
                  <a:lnTo>
                    <a:pt x="9337" y="7125"/>
                  </a:lnTo>
                  <a:lnTo>
                    <a:pt x="9337" y="7794"/>
                  </a:lnTo>
                  <a:lnTo>
                    <a:pt x="9337" y="7922"/>
                  </a:lnTo>
                  <a:lnTo>
                    <a:pt x="9389" y="8077"/>
                  </a:lnTo>
                  <a:lnTo>
                    <a:pt x="9466" y="8180"/>
                  </a:lnTo>
                  <a:lnTo>
                    <a:pt x="9543" y="8308"/>
                  </a:lnTo>
                  <a:lnTo>
                    <a:pt x="9646" y="8385"/>
                  </a:lnTo>
                  <a:lnTo>
                    <a:pt x="9775" y="8463"/>
                  </a:lnTo>
                  <a:lnTo>
                    <a:pt x="9903" y="8488"/>
                  </a:lnTo>
                  <a:lnTo>
                    <a:pt x="10057" y="8514"/>
                  </a:lnTo>
                  <a:lnTo>
                    <a:pt x="11086" y="8514"/>
                  </a:lnTo>
                  <a:lnTo>
                    <a:pt x="11086" y="14276"/>
                  </a:lnTo>
                  <a:lnTo>
                    <a:pt x="11061" y="14353"/>
                  </a:lnTo>
                  <a:lnTo>
                    <a:pt x="11035" y="14404"/>
                  </a:lnTo>
                  <a:lnTo>
                    <a:pt x="10958" y="14456"/>
                  </a:lnTo>
                  <a:lnTo>
                    <a:pt x="9980" y="14456"/>
                  </a:lnTo>
                  <a:lnTo>
                    <a:pt x="9903" y="14482"/>
                  </a:lnTo>
                  <a:lnTo>
                    <a:pt x="9826" y="14533"/>
                  </a:lnTo>
                  <a:lnTo>
                    <a:pt x="9775" y="14610"/>
                  </a:lnTo>
                  <a:lnTo>
                    <a:pt x="9775" y="14687"/>
                  </a:lnTo>
                  <a:lnTo>
                    <a:pt x="9775" y="14765"/>
                  </a:lnTo>
                  <a:lnTo>
                    <a:pt x="9826" y="14842"/>
                  </a:lnTo>
                  <a:lnTo>
                    <a:pt x="9903" y="14893"/>
                  </a:lnTo>
                  <a:lnTo>
                    <a:pt x="11009" y="14893"/>
                  </a:lnTo>
                  <a:lnTo>
                    <a:pt x="11138" y="14842"/>
                  </a:lnTo>
                  <a:lnTo>
                    <a:pt x="11241" y="14790"/>
                  </a:lnTo>
                  <a:lnTo>
                    <a:pt x="11344" y="14713"/>
                  </a:lnTo>
                  <a:lnTo>
                    <a:pt x="11421" y="14610"/>
                  </a:lnTo>
                  <a:lnTo>
                    <a:pt x="11472" y="14507"/>
                  </a:lnTo>
                  <a:lnTo>
                    <a:pt x="11498" y="14404"/>
                  </a:lnTo>
                  <a:lnTo>
                    <a:pt x="11524" y="14276"/>
                  </a:lnTo>
                  <a:lnTo>
                    <a:pt x="11524" y="10958"/>
                  </a:lnTo>
                  <a:lnTo>
                    <a:pt x="12012" y="10958"/>
                  </a:lnTo>
                  <a:lnTo>
                    <a:pt x="12090" y="10932"/>
                  </a:lnTo>
                  <a:lnTo>
                    <a:pt x="12192" y="10906"/>
                  </a:lnTo>
                  <a:lnTo>
                    <a:pt x="12270" y="10855"/>
                  </a:lnTo>
                  <a:lnTo>
                    <a:pt x="12347" y="10803"/>
                  </a:lnTo>
                  <a:lnTo>
                    <a:pt x="12398" y="10752"/>
                  </a:lnTo>
                  <a:lnTo>
                    <a:pt x="12450" y="10649"/>
                  </a:lnTo>
                  <a:lnTo>
                    <a:pt x="12475" y="10572"/>
                  </a:lnTo>
                  <a:lnTo>
                    <a:pt x="12475" y="10469"/>
                  </a:lnTo>
                  <a:lnTo>
                    <a:pt x="12475" y="9337"/>
                  </a:lnTo>
                  <a:lnTo>
                    <a:pt x="12475" y="9260"/>
                  </a:lnTo>
                  <a:lnTo>
                    <a:pt x="12450" y="9157"/>
                  </a:lnTo>
                  <a:lnTo>
                    <a:pt x="12398" y="9080"/>
                  </a:lnTo>
                  <a:lnTo>
                    <a:pt x="12347" y="9003"/>
                  </a:lnTo>
                  <a:lnTo>
                    <a:pt x="12270" y="8951"/>
                  </a:lnTo>
                  <a:lnTo>
                    <a:pt x="12192" y="8926"/>
                  </a:lnTo>
                  <a:lnTo>
                    <a:pt x="12090" y="8900"/>
                  </a:lnTo>
                  <a:lnTo>
                    <a:pt x="12012" y="8874"/>
                  </a:lnTo>
                  <a:lnTo>
                    <a:pt x="11524" y="8874"/>
                  </a:lnTo>
                  <a:lnTo>
                    <a:pt x="11524" y="8514"/>
                  </a:lnTo>
                  <a:lnTo>
                    <a:pt x="11729" y="8463"/>
                  </a:lnTo>
                  <a:lnTo>
                    <a:pt x="11910" y="8385"/>
                  </a:lnTo>
                  <a:lnTo>
                    <a:pt x="12064" y="8283"/>
                  </a:lnTo>
                  <a:lnTo>
                    <a:pt x="12192" y="8154"/>
                  </a:lnTo>
                  <a:lnTo>
                    <a:pt x="12321" y="8000"/>
                  </a:lnTo>
                  <a:lnTo>
                    <a:pt x="12398" y="7845"/>
                  </a:lnTo>
                  <a:lnTo>
                    <a:pt x="12450" y="7665"/>
                  </a:lnTo>
                  <a:lnTo>
                    <a:pt x="12475" y="7459"/>
                  </a:lnTo>
                  <a:lnTo>
                    <a:pt x="12450" y="7254"/>
                  </a:lnTo>
                  <a:lnTo>
                    <a:pt x="12398" y="7074"/>
                  </a:lnTo>
                  <a:lnTo>
                    <a:pt x="12321" y="6894"/>
                  </a:lnTo>
                  <a:lnTo>
                    <a:pt x="12192" y="6739"/>
                  </a:lnTo>
                  <a:lnTo>
                    <a:pt x="12064" y="6611"/>
                  </a:lnTo>
                  <a:lnTo>
                    <a:pt x="11910" y="6508"/>
                  </a:lnTo>
                  <a:lnTo>
                    <a:pt x="11729" y="6431"/>
                  </a:lnTo>
                  <a:lnTo>
                    <a:pt x="11524" y="6405"/>
                  </a:lnTo>
                  <a:lnTo>
                    <a:pt x="11524" y="5968"/>
                  </a:lnTo>
                  <a:lnTo>
                    <a:pt x="12090" y="5968"/>
                  </a:lnTo>
                  <a:lnTo>
                    <a:pt x="12192" y="5942"/>
                  </a:lnTo>
                  <a:lnTo>
                    <a:pt x="12270" y="5890"/>
                  </a:lnTo>
                  <a:lnTo>
                    <a:pt x="12347" y="5839"/>
                  </a:lnTo>
                  <a:lnTo>
                    <a:pt x="12398" y="5762"/>
                  </a:lnTo>
                  <a:lnTo>
                    <a:pt x="12450" y="5685"/>
                  </a:lnTo>
                  <a:lnTo>
                    <a:pt x="12475" y="5607"/>
                  </a:lnTo>
                  <a:lnTo>
                    <a:pt x="12475" y="5505"/>
                  </a:lnTo>
                  <a:lnTo>
                    <a:pt x="12475" y="4373"/>
                  </a:lnTo>
                  <a:lnTo>
                    <a:pt x="12475" y="4296"/>
                  </a:lnTo>
                  <a:lnTo>
                    <a:pt x="12450" y="4193"/>
                  </a:lnTo>
                  <a:lnTo>
                    <a:pt x="12398" y="4116"/>
                  </a:lnTo>
                  <a:lnTo>
                    <a:pt x="12347" y="4038"/>
                  </a:lnTo>
                  <a:lnTo>
                    <a:pt x="12270" y="3987"/>
                  </a:lnTo>
                  <a:lnTo>
                    <a:pt x="12192" y="3936"/>
                  </a:lnTo>
                  <a:lnTo>
                    <a:pt x="12090" y="3910"/>
                  </a:lnTo>
                  <a:lnTo>
                    <a:pt x="11524" y="3910"/>
                  </a:lnTo>
                  <a:lnTo>
                    <a:pt x="11524" y="3498"/>
                  </a:lnTo>
                  <a:lnTo>
                    <a:pt x="12012" y="3498"/>
                  </a:lnTo>
                  <a:lnTo>
                    <a:pt x="12090" y="3473"/>
                  </a:lnTo>
                  <a:lnTo>
                    <a:pt x="12192" y="3447"/>
                  </a:lnTo>
                  <a:lnTo>
                    <a:pt x="12270" y="3421"/>
                  </a:lnTo>
                  <a:lnTo>
                    <a:pt x="12347" y="3344"/>
                  </a:lnTo>
                  <a:lnTo>
                    <a:pt x="12398" y="3292"/>
                  </a:lnTo>
                  <a:lnTo>
                    <a:pt x="12450" y="3215"/>
                  </a:lnTo>
                  <a:lnTo>
                    <a:pt x="12475" y="3112"/>
                  </a:lnTo>
                  <a:lnTo>
                    <a:pt x="12475" y="3035"/>
                  </a:lnTo>
                  <a:lnTo>
                    <a:pt x="12475" y="1903"/>
                  </a:lnTo>
                  <a:lnTo>
                    <a:pt x="12475" y="1801"/>
                  </a:lnTo>
                  <a:lnTo>
                    <a:pt x="12450" y="1723"/>
                  </a:lnTo>
                  <a:lnTo>
                    <a:pt x="12398" y="1621"/>
                  </a:lnTo>
                  <a:lnTo>
                    <a:pt x="12347" y="1569"/>
                  </a:lnTo>
                  <a:lnTo>
                    <a:pt x="12270" y="1518"/>
                  </a:lnTo>
                  <a:lnTo>
                    <a:pt x="12192" y="1466"/>
                  </a:lnTo>
                  <a:lnTo>
                    <a:pt x="12090" y="1440"/>
                  </a:lnTo>
                  <a:lnTo>
                    <a:pt x="12012" y="1415"/>
                  </a:lnTo>
                  <a:lnTo>
                    <a:pt x="11524" y="1415"/>
                  </a:lnTo>
                  <a:lnTo>
                    <a:pt x="11524" y="643"/>
                  </a:lnTo>
                  <a:lnTo>
                    <a:pt x="11498" y="514"/>
                  </a:lnTo>
                  <a:lnTo>
                    <a:pt x="11472" y="386"/>
                  </a:lnTo>
                  <a:lnTo>
                    <a:pt x="11421" y="283"/>
                  </a:lnTo>
                  <a:lnTo>
                    <a:pt x="11344" y="180"/>
                  </a:lnTo>
                  <a:lnTo>
                    <a:pt x="11241" y="103"/>
                  </a:lnTo>
                  <a:lnTo>
                    <a:pt x="11138" y="51"/>
                  </a:lnTo>
                  <a:lnTo>
                    <a:pt x="11009" y="26"/>
                  </a:lnTo>
                  <a:lnTo>
                    <a:pt x="10881"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69;p39"/>
            <p:cNvSpPr/>
            <p:nvPr/>
          </p:nvSpPr>
          <p:spPr>
            <a:xfrm>
              <a:off x="4666875" y="1023800"/>
              <a:ext cx="73325" cy="73325"/>
            </a:xfrm>
            <a:custGeom>
              <a:avLst/>
              <a:gdLst/>
              <a:ahLst/>
              <a:cxnLst/>
              <a:rect l="l" t="t" r="r" b="b"/>
              <a:pathLst>
                <a:path w="2933" h="2933" extrusionOk="0">
                  <a:moveTo>
                    <a:pt x="1466" y="438"/>
                  </a:moveTo>
                  <a:lnTo>
                    <a:pt x="1672" y="463"/>
                  </a:lnTo>
                  <a:lnTo>
                    <a:pt x="1852" y="515"/>
                  </a:lnTo>
                  <a:lnTo>
                    <a:pt x="2032" y="618"/>
                  </a:lnTo>
                  <a:lnTo>
                    <a:pt x="2186" y="746"/>
                  </a:lnTo>
                  <a:lnTo>
                    <a:pt x="2315" y="901"/>
                  </a:lnTo>
                  <a:lnTo>
                    <a:pt x="2418" y="1055"/>
                  </a:lnTo>
                  <a:lnTo>
                    <a:pt x="2469" y="1261"/>
                  </a:lnTo>
                  <a:lnTo>
                    <a:pt x="2495" y="1467"/>
                  </a:lnTo>
                  <a:lnTo>
                    <a:pt x="2469" y="1672"/>
                  </a:lnTo>
                  <a:lnTo>
                    <a:pt x="2418" y="1852"/>
                  </a:lnTo>
                  <a:lnTo>
                    <a:pt x="2315" y="2032"/>
                  </a:lnTo>
                  <a:lnTo>
                    <a:pt x="2186" y="2187"/>
                  </a:lnTo>
                  <a:lnTo>
                    <a:pt x="2032" y="2315"/>
                  </a:lnTo>
                  <a:lnTo>
                    <a:pt x="1852" y="2418"/>
                  </a:lnTo>
                  <a:lnTo>
                    <a:pt x="1672" y="2470"/>
                  </a:lnTo>
                  <a:lnTo>
                    <a:pt x="1466" y="2495"/>
                  </a:lnTo>
                  <a:lnTo>
                    <a:pt x="1260" y="2470"/>
                  </a:lnTo>
                  <a:lnTo>
                    <a:pt x="1055" y="2418"/>
                  </a:lnTo>
                  <a:lnTo>
                    <a:pt x="875" y="2315"/>
                  </a:lnTo>
                  <a:lnTo>
                    <a:pt x="746" y="2187"/>
                  </a:lnTo>
                  <a:lnTo>
                    <a:pt x="617" y="2032"/>
                  </a:lnTo>
                  <a:lnTo>
                    <a:pt x="515" y="1852"/>
                  </a:lnTo>
                  <a:lnTo>
                    <a:pt x="463" y="1672"/>
                  </a:lnTo>
                  <a:lnTo>
                    <a:pt x="437" y="1467"/>
                  </a:lnTo>
                  <a:lnTo>
                    <a:pt x="463" y="1261"/>
                  </a:lnTo>
                  <a:lnTo>
                    <a:pt x="515" y="1055"/>
                  </a:lnTo>
                  <a:lnTo>
                    <a:pt x="617" y="901"/>
                  </a:lnTo>
                  <a:lnTo>
                    <a:pt x="746" y="746"/>
                  </a:lnTo>
                  <a:lnTo>
                    <a:pt x="875" y="618"/>
                  </a:lnTo>
                  <a:lnTo>
                    <a:pt x="1055" y="515"/>
                  </a:lnTo>
                  <a:lnTo>
                    <a:pt x="1260" y="463"/>
                  </a:lnTo>
                  <a:lnTo>
                    <a:pt x="1466" y="438"/>
                  </a:lnTo>
                  <a:close/>
                  <a:moveTo>
                    <a:pt x="1466" y="0"/>
                  </a:moveTo>
                  <a:lnTo>
                    <a:pt x="1158" y="26"/>
                  </a:lnTo>
                  <a:lnTo>
                    <a:pt x="900" y="103"/>
                  </a:lnTo>
                  <a:lnTo>
                    <a:pt x="643" y="258"/>
                  </a:lnTo>
                  <a:lnTo>
                    <a:pt x="437" y="438"/>
                  </a:lnTo>
                  <a:lnTo>
                    <a:pt x="257" y="643"/>
                  </a:lnTo>
                  <a:lnTo>
                    <a:pt x="103" y="901"/>
                  </a:lnTo>
                  <a:lnTo>
                    <a:pt x="26" y="1158"/>
                  </a:lnTo>
                  <a:lnTo>
                    <a:pt x="0" y="1467"/>
                  </a:lnTo>
                  <a:lnTo>
                    <a:pt x="26" y="1750"/>
                  </a:lnTo>
                  <a:lnTo>
                    <a:pt x="103" y="2032"/>
                  </a:lnTo>
                  <a:lnTo>
                    <a:pt x="257" y="2290"/>
                  </a:lnTo>
                  <a:lnTo>
                    <a:pt x="437" y="2495"/>
                  </a:lnTo>
                  <a:lnTo>
                    <a:pt x="643" y="2676"/>
                  </a:lnTo>
                  <a:lnTo>
                    <a:pt x="900" y="2804"/>
                  </a:lnTo>
                  <a:lnTo>
                    <a:pt x="1158" y="2907"/>
                  </a:lnTo>
                  <a:lnTo>
                    <a:pt x="1466" y="2933"/>
                  </a:lnTo>
                  <a:lnTo>
                    <a:pt x="1749" y="2907"/>
                  </a:lnTo>
                  <a:lnTo>
                    <a:pt x="2032" y="2804"/>
                  </a:lnTo>
                  <a:lnTo>
                    <a:pt x="2289" y="2676"/>
                  </a:lnTo>
                  <a:lnTo>
                    <a:pt x="2495" y="2495"/>
                  </a:lnTo>
                  <a:lnTo>
                    <a:pt x="2675" y="2290"/>
                  </a:lnTo>
                  <a:lnTo>
                    <a:pt x="2804" y="2032"/>
                  </a:lnTo>
                  <a:lnTo>
                    <a:pt x="2907" y="1750"/>
                  </a:lnTo>
                  <a:lnTo>
                    <a:pt x="2932" y="1467"/>
                  </a:lnTo>
                  <a:lnTo>
                    <a:pt x="2907" y="1158"/>
                  </a:lnTo>
                  <a:lnTo>
                    <a:pt x="2804" y="901"/>
                  </a:lnTo>
                  <a:lnTo>
                    <a:pt x="2675" y="643"/>
                  </a:lnTo>
                  <a:lnTo>
                    <a:pt x="2495" y="438"/>
                  </a:lnTo>
                  <a:lnTo>
                    <a:pt x="2289" y="258"/>
                  </a:lnTo>
                  <a:lnTo>
                    <a:pt x="2032" y="103"/>
                  </a:lnTo>
                  <a:lnTo>
                    <a:pt x="1749" y="26"/>
                  </a:lnTo>
                  <a:lnTo>
                    <a:pt x="146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70;p39"/>
            <p:cNvSpPr/>
            <p:nvPr/>
          </p:nvSpPr>
          <p:spPr>
            <a:xfrm>
              <a:off x="4617350" y="860450"/>
              <a:ext cx="69475" cy="10325"/>
            </a:xfrm>
            <a:custGeom>
              <a:avLst/>
              <a:gdLst/>
              <a:ahLst/>
              <a:cxnLst/>
              <a:rect l="l" t="t" r="r" b="b"/>
              <a:pathLst>
                <a:path w="2779" h="413" extrusionOk="0">
                  <a:moveTo>
                    <a:pt x="129" y="1"/>
                  </a:moveTo>
                  <a:lnTo>
                    <a:pt x="78" y="52"/>
                  </a:lnTo>
                  <a:lnTo>
                    <a:pt x="26" y="130"/>
                  </a:lnTo>
                  <a:lnTo>
                    <a:pt x="0" y="207"/>
                  </a:lnTo>
                  <a:lnTo>
                    <a:pt x="26" y="284"/>
                  </a:lnTo>
                  <a:lnTo>
                    <a:pt x="78" y="361"/>
                  </a:lnTo>
                  <a:lnTo>
                    <a:pt x="129" y="413"/>
                  </a:lnTo>
                  <a:lnTo>
                    <a:pt x="2650" y="413"/>
                  </a:lnTo>
                  <a:lnTo>
                    <a:pt x="2727" y="361"/>
                  </a:lnTo>
                  <a:lnTo>
                    <a:pt x="2778" y="284"/>
                  </a:lnTo>
                  <a:lnTo>
                    <a:pt x="2778" y="207"/>
                  </a:lnTo>
                  <a:lnTo>
                    <a:pt x="2778" y="130"/>
                  </a:lnTo>
                  <a:lnTo>
                    <a:pt x="2727" y="52"/>
                  </a:lnTo>
                  <a:lnTo>
                    <a:pt x="2650"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71;p39"/>
            <p:cNvSpPr/>
            <p:nvPr/>
          </p:nvSpPr>
          <p:spPr>
            <a:xfrm>
              <a:off x="4595475" y="894550"/>
              <a:ext cx="113225" cy="10950"/>
            </a:xfrm>
            <a:custGeom>
              <a:avLst/>
              <a:gdLst/>
              <a:ahLst/>
              <a:cxnLst/>
              <a:rect l="l" t="t" r="r" b="b"/>
              <a:pathLst>
                <a:path w="4529" h="438" extrusionOk="0">
                  <a:moveTo>
                    <a:pt x="232" y="0"/>
                  </a:moveTo>
                  <a:lnTo>
                    <a:pt x="130" y="26"/>
                  </a:lnTo>
                  <a:lnTo>
                    <a:pt x="78" y="77"/>
                  </a:lnTo>
                  <a:lnTo>
                    <a:pt x="27" y="129"/>
                  </a:lnTo>
                  <a:lnTo>
                    <a:pt x="1" y="232"/>
                  </a:lnTo>
                  <a:lnTo>
                    <a:pt x="27" y="309"/>
                  </a:lnTo>
                  <a:lnTo>
                    <a:pt x="78" y="386"/>
                  </a:lnTo>
                  <a:lnTo>
                    <a:pt x="130" y="412"/>
                  </a:lnTo>
                  <a:lnTo>
                    <a:pt x="232" y="438"/>
                  </a:lnTo>
                  <a:lnTo>
                    <a:pt x="4322" y="438"/>
                  </a:lnTo>
                  <a:lnTo>
                    <a:pt x="4399" y="412"/>
                  </a:lnTo>
                  <a:lnTo>
                    <a:pt x="4477" y="386"/>
                  </a:lnTo>
                  <a:lnTo>
                    <a:pt x="4528" y="309"/>
                  </a:lnTo>
                  <a:lnTo>
                    <a:pt x="4528" y="232"/>
                  </a:lnTo>
                  <a:lnTo>
                    <a:pt x="4528" y="129"/>
                  </a:lnTo>
                  <a:lnTo>
                    <a:pt x="4477" y="77"/>
                  </a:lnTo>
                  <a:lnTo>
                    <a:pt x="4399" y="26"/>
                  </a:lnTo>
                  <a:lnTo>
                    <a:pt x="4322"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72;p39"/>
            <p:cNvSpPr/>
            <p:nvPr/>
          </p:nvSpPr>
          <p:spPr>
            <a:xfrm>
              <a:off x="4618000" y="1046300"/>
              <a:ext cx="31525" cy="10950"/>
            </a:xfrm>
            <a:custGeom>
              <a:avLst/>
              <a:gdLst/>
              <a:ahLst/>
              <a:cxnLst/>
              <a:rect l="l" t="t" r="r" b="b"/>
              <a:pathLst>
                <a:path w="1261" h="438" extrusionOk="0">
                  <a:moveTo>
                    <a:pt x="129" y="1"/>
                  </a:moveTo>
                  <a:lnTo>
                    <a:pt x="52" y="52"/>
                  </a:lnTo>
                  <a:lnTo>
                    <a:pt x="26" y="129"/>
                  </a:lnTo>
                  <a:lnTo>
                    <a:pt x="0" y="206"/>
                  </a:lnTo>
                  <a:lnTo>
                    <a:pt x="26" y="309"/>
                  </a:lnTo>
                  <a:lnTo>
                    <a:pt x="52" y="361"/>
                  </a:lnTo>
                  <a:lnTo>
                    <a:pt x="129" y="412"/>
                  </a:lnTo>
                  <a:lnTo>
                    <a:pt x="206" y="438"/>
                  </a:lnTo>
                  <a:lnTo>
                    <a:pt x="1055" y="438"/>
                  </a:lnTo>
                  <a:lnTo>
                    <a:pt x="1132" y="412"/>
                  </a:lnTo>
                  <a:lnTo>
                    <a:pt x="1209" y="361"/>
                  </a:lnTo>
                  <a:lnTo>
                    <a:pt x="1261" y="309"/>
                  </a:lnTo>
                  <a:lnTo>
                    <a:pt x="1261" y="206"/>
                  </a:lnTo>
                  <a:lnTo>
                    <a:pt x="1261" y="129"/>
                  </a:lnTo>
                  <a:lnTo>
                    <a:pt x="1209" y="52"/>
                  </a:lnTo>
                  <a:lnTo>
                    <a:pt x="1132"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73;p39"/>
            <p:cNvSpPr/>
            <p:nvPr/>
          </p:nvSpPr>
          <p:spPr>
            <a:xfrm>
              <a:off x="4596125" y="1070100"/>
              <a:ext cx="53400" cy="10950"/>
            </a:xfrm>
            <a:custGeom>
              <a:avLst/>
              <a:gdLst/>
              <a:ahLst/>
              <a:cxnLst/>
              <a:rect l="l" t="t" r="r" b="b"/>
              <a:pathLst>
                <a:path w="2136" h="438" extrusionOk="0">
                  <a:moveTo>
                    <a:pt x="232" y="0"/>
                  </a:moveTo>
                  <a:lnTo>
                    <a:pt x="129" y="26"/>
                  </a:lnTo>
                  <a:lnTo>
                    <a:pt x="78" y="78"/>
                  </a:lnTo>
                  <a:lnTo>
                    <a:pt x="26" y="129"/>
                  </a:lnTo>
                  <a:lnTo>
                    <a:pt x="1" y="232"/>
                  </a:lnTo>
                  <a:lnTo>
                    <a:pt x="26" y="309"/>
                  </a:lnTo>
                  <a:lnTo>
                    <a:pt x="78" y="386"/>
                  </a:lnTo>
                  <a:lnTo>
                    <a:pt x="129" y="438"/>
                  </a:lnTo>
                  <a:lnTo>
                    <a:pt x="2007" y="438"/>
                  </a:lnTo>
                  <a:lnTo>
                    <a:pt x="2084" y="386"/>
                  </a:lnTo>
                  <a:lnTo>
                    <a:pt x="2136" y="309"/>
                  </a:lnTo>
                  <a:lnTo>
                    <a:pt x="2136" y="232"/>
                  </a:lnTo>
                  <a:lnTo>
                    <a:pt x="2136" y="129"/>
                  </a:lnTo>
                  <a:lnTo>
                    <a:pt x="2084" y="78"/>
                  </a:lnTo>
                  <a:lnTo>
                    <a:pt x="2007" y="26"/>
                  </a:lnTo>
                  <a:lnTo>
                    <a:pt x="1930"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74;p39"/>
            <p:cNvSpPr/>
            <p:nvPr/>
          </p:nvSpPr>
          <p:spPr>
            <a:xfrm>
              <a:off x="4577475" y="784575"/>
              <a:ext cx="149850" cy="52125"/>
            </a:xfrm>
            <a:custGeom>
              <a:avLst/>
              <a:gdLst/>
              <a:ahLst/>
              <a:cxnLst/>
              <a:rect l="l" t="t" r="r" b="b"/>
              <a:pathLst>
                <a:path w="5994" h="2085" extrusionOk="0">
                  <a:moveTo>
                    <a:pt x="438" y="1"/>
                  </a:moveTo>
                  <a:lnTo>
                    <a:pt x="335" y="26"/>
                  </a:lnTo>
                  <a:lnTo>
                    <a:pt x="258" y="52"/>
                  </a:lnTo>
                  <a:lnTo>
                    <a:pt x="181" y="78"/>
                  </a:lnTo>
                  <a:lnTo>
                    <a:pt x="129" y="129"/>
                  </a:lnTo>
                  <a:lnTo>
                    <a:pt x="78" y="207"/>
                  </a:lnTo>
                  <a:lnTo>
                    <a:pt x="26" y="284"/>
                  </a:lnTo>
                  <a:lnTo>
                    <a:pt x="1" y="361"/>
                  </a:lnTo>
                  <a:lnTo>
                    <a:pt x="1" y="438"/>
                  </a:lnTo>
                  <a:lnTo>
                    <a:pt x="1" y="1647"/>
                  </a:lnTo>
                  <a:lnTo>
                    <a:pt x="1" y="1724"/>
                  </a:lnTo>
                  <a:lnTo>
                    <a:pt x="26" y="1801"/>
                  </a:lnTo>
                  <a:lnTo>
                    <a:pt x="78" y="1878"/>
                  </a:lnTo>
                  <a:lnTo>
                    <a:pt x="129" y="1956"/>
                  </a:lnTo>
                  <a:lnTo>
                    <a:pt x="181" y="2007"/>
                  </a:lnTo>
                  <a:lnTo>
                    <a:pt x="258" y="2033"/>
                  </a:lnTo>
                  <a:lnTo>
                    <a:pt x="335" y="2059"/>
                  </a:lnTo>
                  <a:lnTo>
                    <a:pt x="438" y="2084"/>
                  </a:lnTo>
                  <a:lnTo>
                    <a:pt x="5557" y="2084"/>
                  </a:lnTo>
                  <a:lnTo>
                    <a:pt x="5634" y="2059"/>
                  </a:lnTo>
                  <a:lnTo>
                    <a:pt x="5711" y="2033"/>
                  </a:lnTo>
                  <a:lnTo>
                    <a:pt x="5788" y="2007"/>
                  </a:lnTo>
                  <a:lnTo>
                    <a:pt x="5865" y="1956"/>
                  </a:lnTo>
                  <a:lnTo>
                    <a:pt x="5917" y="1878"/>
                  </a:lnTo>
                  <a:lnTo>
                    <a:pt x="5968" y="1801"/>
                  </a:lnTo>
                  <a:lnTo>
                    <a:pt x="5994" y="1724"/>
                  </a:lnTo>
                  <a:lnTo>
                    <a:pt x="5994" y="1647"/>
                  </a:lnTo>
                  <a:lnTo>
                    <a:pt x="5994" y="438"/>
                  </a:lnTo>
                  <a:lnTo>
                    <a:pt x="5994" y="361"/>
                  </a:lnTo>
                  <a:lnTo>
                    <a:pt x="5968" y="284"/>
                  </a:lnTo>
                  <a:lnTo>
                    <a:pt x="5917" y="207"/>
                  </a:lnTo>
                  <a:lnTo>
                    <a:pt x="5865" y="129"/>
                  </a:lnTo>
                  <a:lnTo>
                    <a:pt x="5788" y="78"/>
                  </a:lnTo>
                  <a:lnTo>
                    <a:pt x="5711" y="52"/>
                  </a:lnTo>
                  <a:lnTo>
                    <a:pt x="5634" y="26"/>
                  </a:lnTo>
                  <a:lnTo>
                    <a:pt x="5557" y="1"/>
                  </a:lnTo>
                  <a:lnTo>
                    <a:pt x="4605" y="1"/>
                  </a:lnTo>
                  <a:lnTo>
                    <a:pt x="4528" y="26"/>
                  </a:lnTo>
                  <a:lnTo>
                    <a:pt x="4451" y="78"/>
                  </a:lnTo>
                  <a:lnTo>
                    <a:pt x="4399" y="155"/>
                  </a:lnTo>
                  <a:lnTo>
                    <a:pt x="4373" y="232"/>
                  </a:lnTo>
                  <a:lnTo>
                    <a:pt x="4399" y="309"/>
                  </a:lnTo>
                  <a:lnTo>
                    <a:pt x="4451" y="387"/>
                  </a:lnTo>
                  <a:lnTo>
                    <a:pt x="4528" y="438"/>
                  </a:lnTo>
                  <a:lnTo>
                    <a:pt x="5557" y="438"/>
                  </a:lnTo>
                  <a:lnTo>
                    <a:pt x="5557" y="1647"/>
                  </a:lnTo>
                  <a:lnTo>
                    <a:pt x="438" y="1647"/>
                  </a:lnTo>
                  <a:lnTo>
                    <a:pt x="438" y="438"/>
                  </a:lnTo>
                  <a:lnTo>
                    <a:pt x="3808" y="438"/>
                  </a:lnTo>
                  <a:lnTo>
                    <a:pt x="3885" y="387"/>
                  </a:lnTo>
                  <a:lnTo>
                    <a:pt x="3936" y="309"/>
                  </a:lnTo>
                  <a:lnTo>
                    <a:pt x="3936" y="232"/>
                  </a:lnTo>
                  <a:lnTo>
                    <a:pt x="3936" y="155"/>
                  </a:lnTo>
                  <a:lnTo>
                    <a:pt x="3885" y="78"/>
                  </a:lnTo>
                  <a:lnTo>
                    <a:pt x="3808" y="26"/>
                  </a:lnTo>
                  <a:lnTo>
                    <a:pt x="3730"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460;p32"/>
          <p:cNvSpPr txBox="1">
            <a:spLocks/>
          </p:cNvSpPr>
          <p:nvPr/>
        </p:nvSpPr>
        <p:spPr>
          <a:xfrm>
            <a:off x="1896364" y="3867763"/>
            <a:ext cx="217530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Cormorant Unicase"/>
              <a:buNone/>
              <a:defRPr sz="2000" b="1" i="0" u="none" strike="noStrike" cap="none">
                <a:solidFill>
                  <a:schemeClr val="dk1"/>
                </a:solidFill>
                <a:latin typeface="Cabin"/>
                <a:ea typeface="Cabin"/>
                <a:cs typeface="Cabin"/>
                <a:sym typeface="Cabin"/>
              </a:defRPr>
            </a:lvl1pPr>
            <a:lvl2pPr marR="0" lvl="1"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9pPr>
          </a:lstStyle>
          <a:p>
            <a:r>
              <a:rPr lang="tr-TR" dirty="0" smtClean="0">
                <a:solidFill>
                  <a:schemeClr val="tx2">
                    <a:lumMod val="50000"/>
                  </a:schemeClr>
                </a:solidFill>
              </a:rPr>
              <a:t>YABANCI DİL</a:t>
            </a:r>
            <a:endParaRPr lang="tr-TR" dirty="0">
              <a:solidFill>
                <a:schemeClr val="tx2">
                  <a:lumMod val="50000"/>
                </a:schemeClr>
              </a:solidFill>
            </a:endParaRPr>
          </a:p>
        </p:txBody>
      </p:sp>
      <p:sp>
        <p:nvSpPr>
          <p:cNvPr id="194" name="Google Shape;463;p32"/>
          <p:cNvSpPr txBox="1">
            <a:spLocks/>
          </p:cNvSpPr>
          <p:nvPr/>
        </p:nvSpPr>
        <p:spPr>
          <a:xfrm>
            <a:off x="1857519" y="4203737"/>
            <a:ext cx="2377500" cy="3115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400"/>
              <a:buFont typeface="Cabin"/>
              <a:buNone/>
              <a:defRPr sz="1600" b="0" i="0" u="none" strike="noStrike" cap="none">
                <a:solidFill>
                  <a:schemeClr val="dk2"/>
                </a:solidFill>
                <a:latin typeface="Cabin"/>
                <a:ea typeface="Cabin"/>
                <a:cs typeface="Cabin"/>
                <a:sym typeface="Cabin"/>
              </a:defRPr>
            </a:lvl1pPr>
            <a:lvl2pPr marL="914400" marR="0" lvl="1"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2pPr>
            <a:lvl3pPr marL="1371600" marR="0" lvl="2"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3pPr>
            <a:lvl4pPr marL="1828800" marR="0" lvl="3"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4pPr>
            <a:lvl5pPr marL="2286000" marR="0" lvl="4"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5pPr>
            <a:lvl6pPr marL="2743200" marR="0" lvl="5"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6pPr>
            <a:lvl7pPr marL="3200400" marR="0" lvl="6"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7pPr>
            <a:lvl8pPr marL="3657600" marR="0" lvl="7"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8pPr>
            <a:lvl9pPr marL="4114800" marR="0" lvl="8"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9pPr>
          </a:lstStyle>
          <a:p>
            <a:pPr marL="0" indent="0"/>
            <a:r>
              <a:rPr lang="tr-TR" dirty="0" smtClean="0">
                <a:solidFill>
                  <a:srgbClr val="FF0000"/>
                </a:solidFill>
              </a:rPr>
              <a:t>İngilizce</a:t>
            </a:r>
            <a:endParaRPr lang="tr-TR" dirty="0">
              <a:solidFill>
                <a:srgbClr val="FF0000"/>
              </a:solidFill>
            </a:endParaRPr>
          </a:p>
        </p:txBody>
      </p:sp>
      <p:sp>
        <p:nvSpPr>
          <p:cNvPr id="195" name="Google Shape;460;p32"/>
          <p:cNvSpPr txBox="1">
            <a:spLocks/>
          </p:cNvSpPr>
          <p:nvPr/>
        </p:nvSpPr>
        <p:spPr>
          <a:xfrm>
            <a:off x="5234049" y="3867763"/>
            <a:ext cx="217530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Cormorant Unicase"/>
              <a:buNone/>
              <a:defRPr sz="2000" b="1" i="0" u="none" strike="noStrike" cap="none">
                <a:solidFill>
                  <a:schemeClr val="dk1"/>
                </a:solidFill>
                <a:latin typeface="Cabin"/>
                <a:ea typeface="Cabin"/>
                <a:cs typeface="Cabin"/>
                <a:sym typeface="Cabin"/>
              </a:defRPr>
            </a:lvl1pPr>
            <a:lvl2pPr marR="0" lvl="1"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2500"/>
              <a:buFont typeface="Fira Sans"/>
              <a:buNone/>
              <a:defRPr sz="2500" b="1" i="0" u="none" strike="noStrike" cap="none">
                <a:solidFill>
                  <a:schemeClr val="dk1"/>
                </a:solidFill>
                <a:latin typeface="Fira Sans"/>
                <a:ea typeface="Fira Sans"/>
                <a:cs typeface="Fira Sans"/>
                <a:sym typeface="Fira Sans"/>
              </a:defRPr>
            </a:lvl9pPr>
          </a:lstStyle>
          <a:p>
            <a:r>
              <a:rPr lang="tr-TR" dirty="0" smtClean="0">
                <a:solidFill>
                  <a:schemeClr val="tx2">
                    <a:lumMod val="50000"/>
                  </a:schemeClr>
                </a:solidFill>
              </a:rPr>
              <a:t>PANSİYON</a:t>
            </a:r>
            <a:endParaRPr lang="tr-TR" dirty="0">
              <a:solidFill>
                <a:schemeClr val="tx2">
                  <a:lumMod val="50000"/>
                </a:schemeClr>
              </a:solidFill>
            </a:endParaRPr>
          </a:p>
        </p:txBody>
      </p:sp>
      <p:sp>
        <p:nvSpPr>
          <p:cNvPr id="196" name="Google Shape;463;p32"/>
          <p:cNvSpPr txBox="1">
            <a:spLocks/>
          </p:cNvSpPr>
          <p:nvPr/>
        </p:nvSpPr>
        <p:spPr>
          <a:xfrm>
            <a:off x="5150973" y="4206192"/>
            <a:ext cx="2377500" cy="3115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400"/>
              <a:buFont typeface="Cabin"/>
              <a:buNone/>
              <a:defRPr sz="1600" b="0" i="0" u="none" strike="noStrike" cap="none">
                <a:solidFill>
                  <a:schemeClr val="dk2"/>
                </a:solidFill>
                <a:latin typeface="Cabin"/>
                <a:ea typeface="Cabin"/>
                <a:cs typeface="Cabin"/>
                <a:sym typeface="Cabin"/>
              </a:defRPr>
            </a:lvl1pPr>
            <a:lvl2pPr marL="914400" marR="0" lvl="1"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2pPr>
            <a:lvl3pPr marL="1371600" marR="0" lvl="2"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3pPr>
            <a:lvl4pPr marL="1828800" marR="0" lvl="3"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4pPr>
            <a:lvl5pPr marL="2286000" marR="0" lvl="4"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5pPr>
            <a:lvl6pPr marL="2743200" marR="0" lvl="5"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6pPr>
            <a:lvl7pPr marL="3200400" marR="0" lvl="6"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7pPr>
            <a:lvl8pPr marL="3657600" marR="0" lvl="7"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8pPr>
            <a:lvl9pPr marL="4114800" marR="0" lvl="8" indent="-330200" algn="ctr" rtl="0">
              <a:lnSpc>
                <a:spcPct val="100000"/>
              </a:lnSpc>
              <a:spcBef>
                <a:spcPts val="0"/>
              </a:spcBef>
              <a:spcAft>
                <a:spcPts val="0"/>
              </a:spcAft>
              <a:buClr>
                <a:schemeClr val="dk2"/>
              </a:buClr>
              <a:buSzPts val="1600"/>
              <a:buFont typeface="Cabin"/>
              <a:buNone/>
              <a:defRPr sz="1600" b="0" i="0" u="none" strike="noStrike" cap="none">
                <a:solidFill>
                  <a:schemeClr val="dk2"/>
                </a:solidFill>
                <a:latin typeface="Cabin"/>
                <a:ea typeface="Cabin"/>
                <a:cs typeface="Cabin"/>
                <a:sym typeface="Cabin"/>
              </a:defRPr>
            </a:lvl9pPr>
          </a:lstStyle>
          <a:p>
            <a:pPr marL="0" indent="0"/>
            <a:r>
              <a:rPr lang="tr-TR" dirty="0" smtClean="0">
                <a:solidFill>
                  <a:srgbClr val="FF0000"/>
                </a:solidFill>
              </a:rPr>
              <a:t>YOK</a:t>
            </a:r>
            <a:endParaRPr lang="tr-TR" dirty="0">
              <a:solidFill>
                <a:srgbClr val="FF0000"/>
              </a:solidFill>
            </a:endParaRPr>
          </a:p>
        </p:txBody>
      </p:sp>
    </p:spTree>
    <p:extLst>
      <p:ext uri="{BB962C8B-B14F-4D97-AF65-F5344CB8AC3E}">
        <p14:creationId xmlns:p14="http://schemas.microsoft.com/office/powerpoint/2010/main" val="13346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741101" y="43799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dirty="0" smtClean="0">
                <a:solidFill>
                  <a:schemeClr val="tx2">
                    <a:lumMod val="50000"/>
                  </a:schemeClr>
                </a:solidFill>
              </a:rPr>
              <a:t>OKULDAKİ BÖLÜM/ALAN/DAL</a:t>
            </a:r>
            <a:endParaRPr dirty="0">
              <a:solidFill>
                <a:schemeClr val="tx2">
                  <a:lumMod val="50000"/>
                </a:schemeClr>
              </a:solidFill>
            </a:endParaRPr>
          </a:p>
        </p:txBody>
      </p:sp>
      <p:sp>
        <p:nvSpPr>
          <p:cNvPr id="433" name="Google Shape;433;p30"/>
          <p:cNvSpPr txBox="1">
            <a:spLocks noGrp="1"/>
          </p:cNvSpPr>
          <p:nvPr>
            <p:ph type="body" idx="1"/>
          </p:nvPr>
        </p:nvSpPr>
        <p:spPr>
          <a:xfrm>
            <a:off x="687768" y="1630017"/>
            <a:ext cx="7704000" cy="2586454"/>
          </a:xfrm>
          <a:prstGeom prst="rect">
            <a:avLst/>
          </a:prstGeom>
        </p:spPr>
        <p:txBody>
          <a:bodyPr spcFirstLastPara="1" wrap="square" lIns="91425" tIns="91425" rIns="91425" bIns="91425" anchor="ctr" anchorCtr="0">
            <a:noAutofit/>
          </a:bodyPr>
          <a:lstStyle/>
          <a:p>
            <a:pPr marL="0" lvl="0" indent="0">
              <a:buNone/>
            </a:pPr>
            <a:r>
              <a:rPr lang="tr-TR" sz="2000" dirty="0" smtClean="0">
                <a:solidFill>
                  <a:schemeClr val="tx1"/>
                </a:solidFill>
              </a:rPr>
              <a:t>Okulumuzda ;</a:t>
            </a:r>
          </a:p>
          <a:p>
            <a:pPr marL="0" lvl="0" indent="0">
              <a:buNone/>
            </a:pPr>
            <a:r>
              <a:rPr lang="tr-TR" sz="2000" dirty="0" smtClean="0">
                <a:solidFill>
                  <a:schemeClr val="tx1"/>
                </a:solidFill>
              </a:rPr>
              <a:t>1- </a:t>
            </a:r>
            <a:r>
              <a:rPr lang="tr-TR" sz="2000" b="1" dirty="0" smtClean="0">
                <a:solidFill>
                  <a:schemeClr val="tx1"/>
                </a:solidFill>
              </a:rPr>
              <a:t>Bilişim Teknolojileri Alanı, </a:t>
            </a:r>
            <a:r>
              <a:rPr lang="tr-TR" sz="2000" dirty="0" smtClean="0">
                <a:solidFill>
                  <a:schemeClr val="tx1"/>
                </a:solidFill>
              </a:rPr>
              <a:t/>
            </a:r>
            <a:br>
              <a:rPr lang="tr-TR" sz="2000" dirty="0" smtClean="0">
                <a:solidFill>
                  <a:schemeClr val="tx1"/>
                </a:solidFill>
              </a:rPr>
            </a:br>
            <a:r>
              <a:rPr lang="tr-TR" sz="2000" dirty="0" smtClean="0">
                <a:solidFill>
                  <a:schemeClr val="tx1"/>
                </a:solidFill>
              </a:rPr>
              <a:t>	Yazılım Geliştirme Dalı</a:t>
            </a:r>
          </a:p>
          <a:p>
            <a:pPr marL="0" lvl="0" indent="0">
              <a:buNone/>
            </a:pPr>
            <a:r>
              <a:rPr lang="tr-TR" sz="2000" dirty="0" smtClean="0">
                <a:solidFill>
                  <a:schemeClr val="tx1"/>
                </a:solidFill>
              </a:rPr>
              <a:t>2- </a:t>
            </a:r>
            <a:r>
              <a:rPr lang="tr-TR" sz="2000" b="1" dirty="0" smtClean="0">
                <a:solidFill>
                  <a:schemeClr val="tx1"/>
                </a:solidFill>
              </a:rPr>
              <a:t>Elektrik Elektronik Teknolojisi Alanı</a:t>
            </a:r>
            <a:r>
              <a:rPr lang="tr-TR" sz="2000" dirty="0" smtClean="0">
                <a:solidFill>
                  <a:schemeClr val="tx1"/>
                </a:solidFill>
              </a:rPr>
              <a:t/>
            </a:r>
            <a:br>
              <a:rPr lang="tr-TR" sz="2000" dirty="0" smtClean="0">
                <a:solidFill>
                  <a:schemeClr val="tx1"/>
                </a:solidFill>
              </a:rPr>
            </a:br>
            <a:r>
              <a:rPr lang="tr-TR" sz="2000" dirty="0">
                <a:solidFill>
                  <a:schemeClr val="tx1"/>
                </a:solidFill>
              </a:rPr>
              <a:t>	Endüstriyel Bakım </a:t>
            </a:r>
            <a:r>
              <a:rPr lang="tr-TR" sz="2000" dirty="0" smtClean="0">
                <a:solidFill>
                  <a:schemeClr val="tx1"/>
                </a:solidFill>
              </a:rPr>
              <a:t>Onarım Dalı</a:t>
            </a:r>
            <a:br>
              <a:rPr lang="tr-TR" sz="2000" dirty="0" smtClean="0">
                <a:solidFill>
                  <a:schemeClr val="tx1"/>
                </a:solidFill>
              </a:rPr>
            </a:br>
            <a:r>
              <a:rPr lang="tr-TR" sz="2000" dirty="0" smtClean="0">
                <a:solidFill>
                  <a:schemeClr val="tx1"/>
                </a:solidFill>
              </a:rPr>
              <a:t>	Güvenlik Sistemleri Dalı</a:t>
            </a:r>
          </a:p>
          <a:p>
            <a:pPr marL="0" lvl="0" indent="0">
              <a:buNone/>
            </a:pPr>
            <a:r>
              <a:rPr lang="tr-TR" sz="2000" dirty="0" smtClean="0">
                <a:solidFill>
                  <a:schemeClr val="tx1"/>
                </a:solidFill>
              </a:rPr>
              <a:t>3- </a:t>
            </a:r>
            <a:r>
              <a:rPr lang="tr-TR" sz="2000" b="1" dirty="0" smtClean="0">
                <a:solidFill>
                  <a:schemeClr val="tx1"/>
                </a:solidFill>
              </a:rPr>
              <a:t>Motorlu Araçlar Teknolojisi </a:t>
            </a:r>
            <a:r>
              <a:rPr lang="tr-TR" sz="2000" b="1" dirty="0">
                <a:solidFill>
                  <a:schemeClr val="tx1"/>
                </a:solidFill>
              </a:rPr>
              <a:t>Alanı </a:t>
            </a:r>
            <a:r>
              <a:rPr lang="tr-TR" sz="2000" dirty="0">
                <a:solidFill>
                  <a:schemeClr val="tx1"/>
                </a:solidFill>
              </a:rPr>
              <a:t/>
            </a:r>
            <a:br>
              <a:rPr lang="tr-TR" sz="2000" dirty="0">
                <a:solidFill>
                  <a:schemeClr val="tx1"/>
                </a:solidFill>
              </a:rPr>
            </a:br>
            <a:r>
              <a:rPr lang="tr-TR" sz="2000" dirty="0">
                <a:solidFill>
                  <a:schemeClr val="tx1"/>
                </a:solidFill>
              </a:rPr>
              <a:t>	Otomotiv </a:t>
            </a:r>
            <a:r>
              <a:rPr lang="tr-TR" sz="2000" dirty="0" smtClean="0">
                <a:solidFill>
                  <a:schemeClr val="tx1"/>
                </a:solidFill>
              </a:rPr>
              <a:t>Elektromekanik Dalı</a:t>
            </a:r>
            <a:endParaRPr lang="tr-TR" sz="2000" dirty="0">
              <a:solidFill>
                <a:schemeClr val="tx1"/>
              </a:solidFill>
            </a:endParaRPr>
          </a:p>
          <a:p>
            <a:pPr marL="0" lvl="0" indent="0">
              <a:buNone/>
            </a:pPr>
            <a:r>
              <a:rPr lang="tr-TR" sz="2000" dirty="0" smtClean="0">
                <a:solidFill>
                  <a:schemeClr val="tx1"/>
                </a:solidFill>
              </a:rPr>
              <a:t>4- </a:t>
            </a:r>
            <a:r>
              <a:rPr lang="tr-TR" sz="2000" b="1" dirty="0" smtClean="0">
                <a:solidFill>
                  <a:schemeClr val="tx1"/>
                </a:solidFill>
              </a:rPr>
              <a:t>Makine ve Tasarım Teknolojisi Alanı </a:t>
            </a:r>
            <a:r>
              <a:rPr lang="tr-TR" sz="2000" dirty="0" smtClean="0">
                <a:solidFill>
                  <a:schemeClr val="tx1"/>
                </a:solidFill>
              </a:rPr>
              <a:t/>
            </a:r>
            <a:br>
              <a:rPr lang="tr-TR" sz="2000" dirty="0" smtClean="0">
                <a:solidFill>
                  <a:schemeClr val="tx1"/>
                </a:solidFill>
              </a:rPr>
            </a:br>
            <a:r>
              <a:rPr lang="tr-TR" sz="2000" dirty="0">
                <a:solidFill>
                  <a:schemeClr val="tx1"/>
                </a:solidFill>
              </a:rPr>
              <a:t>	Bilgisayarlı Makine </a:t>
            </a:r>
            <a:r>
              <a:rPr lang="tr-TR" sz="2000" dirty="0" smtClean="0">
                <a:solidFill>
                  <a:schemeClr val="tx1"/>
                </a:solidFill>
              </a:rPr>
              <a:t>İmalatı Dalı</a:t>
            </a:r>
          </a:p>
          <a:p>
            <a:pPr marL="0" lvl="0" indent="0">
              <a:buNone/>
            </a:pPr>
            <a:r>
              <a:rPr lang="tr-TR" sz="2000" dirty="0" smtClean="0">
                <a:solidFill>
                  <a:schemeClr val="tx1"/>
                </a:solidFill>
              </a:rPr>
              <a:t>olmak üzere 4 farklı alan bulunmaktadır.</a:t>
            </a:r>
            <a:endParaRPr lang="tr-TR" sz="2000" dirty="0">
              <a:solidFill>
                <a:schemeClr val="tx1"/>
              </a:solidFill>
            </a:endParaRPr>
          </a:p>
          <a:p>
            <a:pPr marL="0" lvl="0" indent="0" algn="l" rtl="0">
              <a:spcBef>
                <a:spcPts val="0"/>
              </a:spcBef>
              <a:spcAft>
                <a:spcPts val="0"/>
              </a:spcAft>
              <a:buNone/>
            </a:pPr>
            <a:endParaRPr sz="2000" dirty="0">
              <a:solidFill>
                <a:schemeClr val="tx1"/>
              </a:solidFill>
            </a:endParaRPr>
          </a:p>
        </p:txBody>
      </p:sp>
      <p:pic>
        <p:nvPicPr>
          <p:cNvPr id="2" name="Resim 1">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solidFill>
                <a:latin typeface="Times New Roman" panose="02020603050405020304" pitchFamily="18" charset="0"/>
                <a:cs typeface="Times New Roman" panose="02020603050405020304" pitchFamily="18" charset="0"/>
              </a:rPr>
              <a:t>1) Bilişim Teknolojileri </a:t>
            </a:r>
            <a:r>
              <a:rPr lang="tr-TR" dirty="0" smtClean="0">
                <a:solidFill>
                  <a:schemeClr val="tx1"/>
                </a:solidFill>
                <a:latin typeface="Times New Roman" panose="02020603050405020304" pitchFamily="18" charset="0"/>
                <a:cs typeface="Times New Roman" panose="02020603050405020304" pitchFamily="18" charset="0"/>
              </a:rPr>
              <a:t>Alanı</a:t>
            </a:r>
            <a:endParaRPr lang="tr-TR"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idx="1"/>
          </p:nvPr>
        </p:nvSpPr>
        <p:spPr>
          <a:xfrm>
            <a:off x="719999" y="1215751"/>
            <a:ext cx="7931019" cy="3594787"/>
          </a:xfrm>
        </p:spPr>
        <p:txBody>
          <a:bodyPr/>
          <a:lstStyle/>
          <a:p>
            <a:pPr marL="0" lvl="0" indent="0">
              <a:buNone/>
            </a:pPr>
            <a:r>
              <a:rPr lang="tr-TR" sz="1800" b="1" dirty="0">
                <a:solidFill>
                  <a:schemeClr val="tx1"/>
                </a:solidFill>
              </a:rPr>
              <a:t/>
            </a:r>
            <a:br>
              <a:rPr lang="tr-TR" sz="1800" b="1" dirty="0">
                <a:solidFill>
                  <a:schemeClr val="tx1"/>
                </a:solidFill>
              </a:rPr>
            </a:br>
            <a:r>
              <a:rPr lang="tr-TR" sz="1800" dirty="0">
                <a:solidFill>
                  <a:schemeClr val="tx1"/>
                </a:solidFill>
              </a:rPr>
              <a:t>Bu alanda tam donanım ve güncel konfigürasyona sahip her öğrenciye 1 bilgisayar düşecek şekilde, 6 adet Bilgisayar laboratuvarı bulunmaktadır.  Okulumuzda bu alanda </a:t>
            </a:r>
            <a:r>
              <a:rPr lang="tr-TR" sz="1800" b="1" dirty="0">
                <a:solidFill>
                  <a:schemeClr val="tx1"/>
                </a:solidFill>
              </a:rPr>
              <a:t>Yazılım Geliştirme dalı </a:t>
            </a:r>
            <a:r>
              <a:rPr lang="tr-TR" sz="1800" dirty="0">
                <a:solidFill>
                  <a:schemeClr val="tx1"/>
                </a:solidFill>
              </a:rPr>
              <a:t>yer almaktadır.</a:t>
            </a:r>
          </a:p>
          <a:p>
            <a:pPr marL="0" lvl="0" indent="0">
              <a:buNone/>
            </a:pPr>
            <a:r>
              <a:rPr lang="tr-TR" sz="1800" dirty="0">
                <a:solidFill>
                  <a:schemeClr val="tx1"/>
                </a:solidFill>
              </a:rPr>
              <a:t>Yazılım Geliştirme Dalında;</a:t>
            </a:r>
          </a:p>
          <a:p>
            <a:pPr marL="0" lvl="0" indent="0">
              <a:buNone/>
            </a:pPr>
            <a:r>
              <a:rPr lang="tr-TR" sz="1800" dirty="0">
                <a:solidFill>
                  <a:schemeClr val="tx1"/>
                </a:solidFill>
              </a:rPr>
              <a:t>· Nesne tabanlı programlama teknikleri ile proje yapma, geliştirme, veri tabanı kullanım yöntemlerini uygulama,</a:t>
            </a:r>
          </a:p>
          <a:p>
            <a:pPr marL="0" lvl="0" indent="0">
              <a:buNone/>
            </a:pPr>
            <a:r>
              <a:rPr lang="tr-TR" sz="1800" dirty="0">
                <a:solidFill>
                  <a:schemeClr val="tx1"/>
                </a:solidFill>
              </a:rPr>
              <a:t>· İş sağlığı ve güvenliği tedbirlerini alarak giriş ve çıkış cihazları, </a:t>
            </a:r>
            <a:r>
              <a:rPr lang="tr-TR" sz="1800" dirty="0" err="1">
                <a:solidFill>
                  <a:schemeClr val="tx1"/>
                </a:solidFill>
              </a:rPr>
              <a:t>sensörler</a:t>
            </a:r>
            <a:r>
              <a:rPr lang="tr-TR" sz="1800" dirty="0">
                <a:solidFill>
                  <a:schemeClr val="tx1"/>
                </a:solidFill>
              </a:rPr>
              <a:t>, göstergeler, ekranlar ve motorları kullanarak işlevsel bir aygıt oluşturma,</a:t>
            </a:r>
          </a:p>
          <a:p>
            <a:pPr marL="0" lvl="0" indent="0">
              <a:buNone/>
            </a:pPr>
            <a:r>
              <a:rPr lang="tr-TR" sz="1800" dirty="0">
                <a:solidFill>
                  <a:schemeClr val="tx1"/>
                </a:solidFill>
              </a:rPr>
              <a:t>· Web sitesi tasarımı, dinamik programlama, veri tabanı işlemleri ve web sitesini yayınlama,</a:t>
            </a:r>
          </a:p>
          <a:p>
            <a:pPr marL="0" lvl="0" indent="0">
              <a:buNone/>
            </a:pPr>
            <a:r>
              <a:rPr lang="tr-TR" sz="1800" dirty="0">
                <a:solidFill>
                  <a:schemeClr val="tx1"/>
                </a:solidFill>
              </a:rPr>
              <a:t>· Mobil uygulamalar yapma,</a:t>
            </a:r>
          </a:p>
          <a:p>
            <a:pPr marL="0" lvl="0" indent="0">
              <a:buNone/>
            </a:pPr>
            <a:r>
              <a:rPr lang="tr-TR" sz="1800" dirty="0">
                <a:solidFill>
                  <a:schemeClr val="tx1"/>
                </a:solidFill>
              </a:rPr>
              <a:t>· Görüntü işleme ve görsel efekt tekniklerini uygulama ile ilgili bilgi, beceri ve yetkinliklerin kazandırılması amaçlanmaktadır.</a:t>
            </a:r>
          </a:p>
          <a:p>
            <a:endParaRPr lang="tr-TR" dirty="0"/>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4049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9" name="Resim 8"/>
          <p:cNvPicPr>
            <a:picLocks noChangeAspect="1"/>
          </p:cNvPicPr>
          <p:nvPr/>
        </p:nvPicPr>
        <p:blipFill>
          <a:blip r:embed="rId2"/>
          <a:stretch>
            <a:fillRect/>
          </a:stretch>
        </p:blipFill>
        <p:spPr>
          <a:xfrm>
            <a:off x="130632" y="2526288"/>
            <a:ext cx="4294411" cy="2617211"/>
          </a:xfrm>
          <a:prstGeom prst="rect">
            <a:avLst/>
          </a:prstGeom>
        </p:spPr>
      </p:pic>
      <p:sp>
        <p:nvSpPr>
          <p:cNvPr id="3" name="Metin Yer Tutucusu 2"/>
          <p:cNvSpPr>
            <a:spLocks noGrp="1"/>
          </p:cNvSpPr>
          <p:nvPr>
            <p:ph type="body" idx="1"/>
          </p:nvPr>
        </p:nvSpPr>
        <p:spPr/>
        <p:txBody>
          <a:bodyPr/>
          <a:lstStyle/>
          <a:p>
            <a:endParaRPr lang="tr-TR" dirty="0"/>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3">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pic>
        <p:nvPicPr>
          <p:cNvPr id="5" name="Resim 4"/>
          <p:cNvPicPr>
            <a:picLocks noChangeAspect="1"/>
          </p:cNvPicPr>
          <p:nvPr/>
        </p:nvPicPr>
        <p:blipFill>
          <a:blip r:embed="rId4"/>
          <a:stretch>
            <a:fillRect/>
          </a:stretch>
        </p:blipFill>
        <p:spPr>
          <a:xfrm>
            <a:off x="130632" y="0"/>
            <a:ext cx="4294411" cy="2433600"/>
          </a:xfrm>
          <a:prstGeom prst="rect">
            <a:avLst/>
          </a:prstGeom>
        </p:spPr>
      </p:pic>
      <p:pic>
        <p:nvPicPr>
          <p:cNvPr id="6" name="Resim 5"/>
          <p:cNvPicPr>
            <a:picLocks noChangeAspect="1"/>
          </p:cNvPicPr>
          <p:nvPr/>
        </p:nvPicPr>
        <p:blipFill rotWithShape="1">
          <a:blip r:embed="rId5">
            <a:extLst>
              <a:ext uri="{28A0092B-C50C-407E-A947-70E740481C1C}">
                <a14:useLocalDpi xmlns:a14="http://schemas.microsoft.com/office/drawing/2010/main" val="0"/>
              </a:ext>
            </a:extLst>
          </a:blip>
          <a:srcRect t="11302"/>
          <a:stretch/>
        </p:blipFill>
        <p:spPr>
          <a:xfrm>
            <a:off x="4565107" y="-86256"/>
            <a:ext cx="4448261" cy="2519856"/>
          </a:xfrm>
          <a:prstGeom prst="rect">
            <a:avLst/>
          </a:prstGeom>
        </p:spPr>
      </p:pic>
      <p:pic>
        <p:nvPicPr>
          <p:cNvPr id="8" name="Resim 7"/>
          <p:cNvPicPr>
            <a:picLocks noChangeAspect="1"/>
          </p:cNvPicPr>
          <p:nvPr/>
        </p:nvPicPr>
        <p:blipFill rotWithShape="1">
          <a:blip r:embed="rId6">
            <a:extLst>
              <a:ext uri="{28A0092B-C50C-407E-A947-70E740481C1C}">
                <a14:useLocalDpi xmlns:a14="http://schemas.microsoft.com/office/drawing/2010/main" val="0"/>
              </a:ext>
            </a:extLst>
          </a:blip>
          <a:srcRect t="40553"/>
          <a:stretch/>
        </p:blipFill>
        <p:spPr>
          <a:xfrm>
            <a:off x="4567296" y="2536710"/>
            <a:ext cx="4446072" cy="2660515"/>
          </a:xfrm>
          <a:prstGeom prst="rect">
            <a:avLst/>
          </a:prstGeom>
        </p:spPr>
      </p:pic>
    </p:spTree>
    <p:extLst>
      <p:ext uri="{BB962C8B-B14F-4D97-AF65-F5344CB8AC3E}">
        <p14:creationId xmlns:p14="http://schemas.microsoft.com/office/powerpoint/2010/main" val="13795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smtClean="0">
                <a:latin typeface="Times New Roman" panose="02020603050405020304" pitchFamily="18" charset="0"/>
                <a:cs typeface="Times New Roman" panose="02020603050405020304" pitchFamily="18" charset="0"/>
              </a:rPr>
              <a:t>2) Elektrik-Elektronik </a:t>
            </a:r>
            <a:r>
              <a:rPr lang="tr-TR" sz="2400" dirty="0">
                <a:latin typeface="Times New Roman" panose="02020603050405020304" pitchFamily="18" charset="0"/>
                <a:cs typeface="Times New Roman" panose="02020603050405020304" pitchFamily="18" charset="0"/>
              </a:rPr>
              <a:t>Teknolojisi Alanı</a:t>
            </a:r>
          </a:p>
        </p:txBody>
      </p:sp>
      <p:sp>
        <p:nvSpPr>
          <p:cNvPr id="3" name="Metin Yer Tutucusu 2"/>
          <p:cNvSpPr>
            <a:spLocks noGrp="1"/>
          </p:cNvSpPr>
          <p:nvPr>
            <p:ph type="body" idx="1"/>
          </p:nvPr>
        </p:nvSpPr>
        <p:spPr>
          <a:xfrm>
            <a:off x="720000" y="1215752"/>
            <a:ext cx="7827652" cy="3416400"/>
          </a:xfrm>
        </p:spPr>
        <p:txBody>
          <a:bodyPr/>
          <a:lstStyle/>
          <a:p>
            <a:pPr marL="127000" indent="0">
              <a:buNone/>
            </a:pPr>
            <a:r>
              <a:rPr lang="tr-TR" dirty="0"/>
              <a:t>2) </a:t>
            </a:r>
            <a:r>
              <a:rPr lang="tr-TR" b="1" dirty="0" smtClean="0"/>
              <a:t>Elektrik-Elektronik </a:t>
            </a:r>
            <a:r>
              <a:rPr lang="tr-TR" b="1" dirty="0"/>
              <a:t>Teknolojisi Alanı </a:t>
            </a:r>
            <a:r>
              <a:rPr lang="tr-TR" dirty="0"/>
              <a:t>mevcut atölye donanımları ile iki dalda eğitim vermektedir:</a:t>
            </a:r>
          </a:p>
          <a:p>
            <a:pPr marL="127000" indent="0">
              <a:buNone/>
            </a:pPr>
            <a:r>
              <a:rPr lang="tr-TR" b="1" dirty="0" smtClean="0"/>
              <a:t>a)</a:t>
            </a:r>
            <a:r>
              <a:rPr lang="tr-TR" dirty="0" smtClean="0"/>
              <a:t> </a:t>
            </a:r>
            <a:r>
              <a:rPr lang="tr-TR" b="1" dirty="0" smtClean="0"/>
              <a:t>Endüstriyel </a:t>
            </a:r>
            <a:r>
              <a:rPr lang="tr-TR" b="1" dirty="0"/>
              <a:t>Bakım Onarım Dalı </a:t>
            </a:r>
          </a:p>
          <a:p>
            <a:pPr marL="127000" indent="0">
              <a:buNone/>
            </a:pPr>
            <a:r>
              <a:rPr lang="tr-TR" dirty="0"/>
              <a:t>Tanımı:</a:t>
            </a:r>
          </a:p>
          <a:p>
            <a:pPr marL="127000" indent="0">
              <a:buNone/>
            </a:pPr>
            <a:r>
              <a:rPr lang="tr-TR" dirty="0"/>
              <a:t>Elektrik-elektronik alanında, fabrika, atölye gibi işletmelerdeki sistemlerin bakım ve onarımı ile ilgili işlemleri yapma yeterliklerini kazandırmaya yönelik eğitim ve öğretim verilen daldır. </a:t>
            </a:r>
          </a:p>
          <a:p>
            <a:pPr marL="127000" indent="0">
              <a:buNone/>
            </a:pPr>
            <a:r>
              <a:rPr lang="tr-TR" dirty="0"/>
              <a:t>Amacı:</a:t>
            </a:r>
          </a:p>
          <a:p>
            <a:pPr marL="127000" indent="0">
              <a:buNone/>
            </a:pPr>
            <a:r>
              <a:rPr lang="tr-TR" dirty="0"/>
              <a:t>Fabrika, atölye vb. işletmelerdeki elektrik elektronik sistemlerin bakım ve onarımına ilişkin işlemleri yapma yeterliklerine sahip nitelikli meslek elemanları yetiştirmek. </a:t>
            </a:r>
          </a:p>
          <a:p>
            <a:pPr marL="127000" indent="0">
              <a:buNone/>
            </a:pPr>
            <a:r>
              <a:rPr lang="tr-TR" b="1" dirty="0" smtClean="0"/>
              <a:t>b) Güvenlik </a:t>
            </a:r>
            <a:r>
              <a:rPr lang="tr-TR" b="1" dirty="0"/>
              <a:t>Sistemleri Dalı </a:t>
            </a:r>
          </a:p>
          <a:p>
            <a:pPr marL="127000" indent="0">
              <a:buNone/>
            </a:pPr>
            <a:r>
              <a:rPr lang="tr-TR" dirty="0"/>
              <a:t>Tanımı:</a:t>
            </a:r>
          </a:p>
          <a:p>
            <a:pPr marL="127000" indent="0">
              <a:buNone/>
            </a:pPr>
            <a:r>
              <a:rPr lang="tr-TR" dirty="0"/>
              <a:t>Güvenlik sistemlerinin kurulum, bakım ve onarım işlemlerini yapma yeterliklerini kazandırmaya yönelik eğitim ve öğretim verilen daldır. </a:t>
            </a:r>
            <a:endParaRPr lang="tr-TR" dirty="0" smtClean="0"/>
          </a:p>
          <a:p>
            <a:pPr marL="127000" indent="0">
              <a:buNone/>
            </a:pPr>
            <a:r>
              <a:rPr lang="tr-TR" dirty="0" smtClean="0"/>
              <a:t>Amacı:</a:t>
            </a:r>
          </a:p>
          <a:p>
            <a:pPr marL="127000" indent="0">
              <a:buNone/>
            </a:pPr>
            <a:r>
              <a:rPr lang="tr-TR" dirty="0" smtClean="0"/>
              <a:t>Güvenlik </a:t>
            </a:r>
            <a:r>
              <a:rPr lang="tr-TR" dirty="0"/>
              <a:t>sistemlerinin kurulum, bakım ve onarım işlemleri için gerekli mesleki yeterliklere sahip nitelikli teknik elemanları yetiştirmektir. </a:t>
            </a:r>
          </a:p>
        </p:txBody>
      </p:sp>
      <p:pic>
        <p:nvPicPr>
          <p:cNvPr id="4" name="Resim 3">
            <a:extLst>
              <a:ext uri="{FF2B5EF4-FFF2-40B4-BE49-F238E27FC236}">
                <a16:creationId xmlns:a16="http://schemas.microsoft.com/office/drawing/2014/main" id="{A7B42AA2-0E9E-52AC-ED40-DB94262D4FC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142591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628" y="0"/>
            <a:ext cx="3181963" cy="2422874"/>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607" y="0"/>
            <a:ext cx="3127705" cy="2422874"/>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7" y="1"/>
            <a:ext cx="2702949" cy="5143500"/>
          </a:xfrm>
          <a:prstGeom prst="rect">
            <a:avLst/>
          </a:prstGeom>
        </p:spPr>
      </p:pic>
      <p:pic>
        <p:nvPicPr>
          <p:cNvPr id="3074" name="Picture 2" descr="TC MİLLİ EĞİTİM BAKANLIĞI BORUSAN ASIM KOCABIYIK TEKNİK ve ENDÜSTRİ MESLEK  LİSESİ | Borusan Kocabıyık Vakf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935" y="2422875"/>
            <a:ext cx="6230077" cy="2720625"/>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A7B42AA2-0E9E-52AC-ED40-DB94262D4FCE}"/>
              </a:ext>
            </a:extLst>
          </p:cNvPr>
          <p:cNvPicPr>
            <a:picLocks noChangeAspect="1"/>
          </p:cNvPicPr>
          <p:nvPr/>
        </p:nvPicPr>
        <p:blipFill>
          <a:blip r:embed="rId6">
            <a:duotone>
              <a:schemeClr val="accent2">
                <a:shade val="45000"/>
                <a:satMod val="135000"/>
              </a:schemeClr>
              <a:prstClr val="white"/>
            </a:duotone>
            <a:alphaModFix amt="35000"/>
          </a:blip>
          <a:stretch>
            <a:fillRect/>
          </a:stretch>
        </p:blipFill>
        <p:spPr>
          <a:xfrm>
            <a:off x="-1341235" y="3742227"/>
            <a:ext cx="1779850" cy="1779850"/>
          </a:xfrm>
          <a:prstGeom prst="rect">
            <a:avLst/>
          </a:prstGeom>
        </p:spPr>
      </p:pic>
    </p:spTree>
    <p:extLst>
      <p:ext uri="{BB962C8B-B14F-4D97-AF65-F5344CB8AC3E}">
        <p14:creationId xmlns:p14="http://schemas.microsoft.com/office/powerpoint/2010/main" val="42481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rmal Board Meeting by Slidesgo">
  <a:themeElements>
    <a:clrScheme name="Simple Light">
      <a:dk1>
        <a:srgbClr val="191919"/>
      </a:dk1>
      <a:lt1>
        <a:srgbClr val="FFFFFF"/>
      </a:lt1>
      <a:dk2>
        <a:srgbClr val="4D4D4D"/>
      </a:dk2>
      <a:lt2>
        <a:srgbClr val="6E5FFF"/>
      </a:lt2>
      <a:accent1>
        <a:srgbClr val="F7F7F7"/>
      </a:accent1>
      <a:accent2>
        <a:srgbClr val="3E31B9"/>
      </a:accent2>
      <a:accent3>
        <a:srgbClr val="7C72DD"/>
      </a:accent3>
      <a:accent4>
        <a:srgbClr val="E4E4E4"/>
      </a:accent4>
      <a:accent5>
        <a:srgbClr val="FFFFFF"/>
      </a:accent5>
      <a:accent6>
        <a:srgbClr val="FFFFFF"/>
      </a:accent6>
      <a:hlink>
        <a:srgbClr val="3E31B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4496</TotalTime>
  <Words>1100</Words>
  <Application>Microsoft Office PowerPoint</Application>
  <PresentationFormat>Ekran Gösterisi (16:9)</PresentationFormat>
  <Paragraphs>114</Paragraphs>
  <Slides>25</Slides>
  <Notes>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25</vt:i4>
      </vt:variant>
    </vt:vector>
  </HeadingPairs>
  <TitlesOfParts>
    <vt:vector size="32" baseType="lpstr">
      <vt:lpstr>Cabin</vt:lpstr>
      <vt:lpstr>Fira Sans</vt:lpstr>
      <vt:lpstr>Arial</vt:lpstr>
      <vt:lpstr>Times New Roman</vt:lpstr>
      <vt:lpstr>Cormorant Unicase</vt:lpstr>
      <vt:lpstr>Roboto Condensed</vt:lpstr>
      <vt:lpstr>Formal Board Meeting by Slidesgo</vt:lpstr>
      <vt:lpstr>Borusan  Asım Kocabıyık Mesleki ve Teknik Anadolu Lisesi.</vt:lpstr>
      <vt:lpstr>GENEL BİLGİLER</vt:lpstr>
      <vt:lpstr>GENEL BİLGİLER</vt:lpstr>
      <vt:lpstr>GENEL BİLGİLER</vt:lpstr>
      <vt:lpstr>OKULDAKİ BÖLÜM/ALAN/DAL</vt:lpstr>
      <vt:lpstr>1) Bilişim Teknolojileri Alanı</vt:lpstr>
      <vt:lpstr>PowerPoint Sunusu</vt:lpstr>
      <vt:lpstr>2) Elektrik-Elektronik Teknolojisi Alanı</vt:lpstr>
      <vt:lpstr>PowerPoint Sunusu</vt:lpstr>
      <vt:lpstr>3) Motorlu Araçlar Teknolojisi Alanı </vt:lpstr>
      <vt:lpstr>PowerPoint Sunusu</vt:lpstr>
      <vt:lpstr>4) Makine ve Tasarım Teknolojisi Alanı</vt:lpstr>
      <vt:lpstr>PowerPoint Sunusu</vt:lpstr>
      <vt:lpstr>ÜNİVERSİTE İÇİN İMKAN VE FIRSATLARI</vt:lpstr>
      <vt:lpstr>PROJE ÇALIŞMALARI</vt:lpstr>
      <vt:lpstr>4972 Borusan Robotik Takımı </vt:lpstr>
      <vt:lpstr>PowerPoint Sunusu</vt:lpstr>
      <vt:lpstr>7444 Ayyıldız Robotik Takımı </vt:lpstr>
      <vt:lpstr>PowerPoint Sunusu</vt:lpstr>
      <vt:lpstr>SHELL Eco Maraton </vt:lpstr>
      <vt:lpstr>PowerPoint Sunusu</vt:lpstr>
      <vt:lpstr>eTwinning</vt:lpstr>
      <vt:lpstr>Erasmus + Staj Hareketliliği </vt:lpstr>
      <vt:lpstr>SOSYO-KÜLTÜREL FAALİYETLER</vt:lpstr>
      <vt:lpstr>SOSYO-KÜLTÜREL FAALİYETLER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TOPLANTI KONUSU</dc:title>
  <dc:creator>Güney Bilgisayar</dc:creator>
  <cp:lastModifiedBy>Okul</cp:lastModifiedBy>
  <cp:revision>53</cp:revision>
  <dcterms:modified xsi:type="dcterms:W3CDTF">2024-04-22T05:43:24Z</dcterms:modified>
</cp:coreProperties>
</file>