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tiff" ContentType="image/tiff"/>
  <Default Extension="wmv" ContentType="video/x-ms-wmv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diagrams/colors1.xml" ContentType="application/vnd.openxmlformats-officedocument.drawingml.diagramColors+xml"/>
  <Override PartName="/ppt/diagrams/colors10.xml" ContentType="application/vnd.openxmlformats-officedocument.drawingml.diagramColors+xml"/>
  <Override PartName="/ppt/diagrams/colors11.xml" ContentType="application/vnd.openxmlformats-officedocument.drawingml.diagramColors+xml"/>
  <Override PartName="/ppt/diagrams/colors12.xml" ContentType="application/vnd.openxmlformats-officedocument.drawingml.diagramColors+xml"/>
  <Override PartName="/ppt/diagrams/colors13.xml" ContentType="application/vnd.openxmlformats-officedocument.drawingml.diagramColors+xml"/>
  <Override PartName="/ppt/diagrams/colors14.xml" ContentType="application/vnd.openxmlformats-officedocument.drawingml.diagramColors+xml"/>
  <Override PartName="/ppt/diagrams/colors15.xml" ContentType="application/vnd.openxmlformats-officedocument.drawingml.diagramColors+xml"/>
  <Override PartName="/ppt/diagrams/colors16.xml" ContentType="application/vnd.openxmlformats-officedocument.drawingml.diagramColors+xml"/>
  <Override PartName="/ppt/diagrams/colors17.xml" ContentType="application/vnd.openxmlformats-officedocument.drawingml.diagramColors+xml"/>
  <Override PartName="/ppt/diagrams/colors18.xml" ContentType="application/vnd.openxmlformats-officedocument.drawingml.diagramColors+xml"/>
  <Override PartName="/ppt/diagrams/colors19.xml" ContentType="application/vnd.openxmlformats-officedocument.drawingml.diagramColors+xml"/>
  <Override PartName="/ppt/diagrams/colors2.xml" ContentType="application/vnd.openxmlformats-officedocument.drawingml.diagramColors+xml"/>
  <Override PartName="/ppt/diagrams/colors20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colors7.xml" ContentType="application/vnd.openxmlformats-officedocument.drawingml.diagramColors+xml"/>
  <Override PartName="/ppt/diagrams/colors8.xml" ContentType="application/vnd.openxmlformats-officedocument.drawingml.diagramColors+xml"/>
  <Override PartName="/ppt/diagrams/colors9.xml" ContentType="application/vnd.openxmlformats-officedocument.drawingml.diagramColors+xml"/>
  <Override PartName="/ppt/diagrams/data1.xml" ContentType="application/vnd.openxmlformats-officedocument.drawingml.diagramData+xml"/>
  <Override PartName="/ppt/diagrams/data10.xml" ContentType="application/vnd.openxmlformats-officedocument.drawingml.diagramData+xml"/>
  <Override PartName="/ppt/diagrams/data11.xml" ContentType="application/vnd.openxmlformats-officedocument.drawingml.diagramData+xml"/>
  <Override PartName="/ppt/diagrams/data12.xml" ContentType="application/vnd.openxmlformats-officedocument.drawingml.diagramData+xml"/>
  <Override PartName="/ppt/diagrams/data13.xml" ContentType="application/vnd.openxmlformats-officedocument.drawingml.diagramData+xml"/>
  <Override PartName="/ppt/diagrams/data14.xml" ContentType="application/vnd.openxmlformats-officedocument.drawingml.diagramData+xml"/>
  <Override PartName="/ppt/diagrams/data15.xml" ContentType="application/vnd.openxmlformats-officedocument.drawingml.diagramData+xml"/>
  <Override PartName="/ppt/diagrams/data16.xml" ContentType="application/vnd.openxmlformats-officedocument.drawingml.diagramData+xml"/>
  <Override PartName="/ppt/diagrams/data17.xml" ContentType="application/vnd.openxmlformats-officedocument.drawingml.diagramData+xml"/>
  <Override PartName="/ppt/diagrams/data18.xml" ContentType="application/vnd.openxmlformats-officedocument.drawingml.diagramData+xml"/>
  <Override PartName="/ppt/diagrams/data19.xml" ContentType="application/vnd.openxmlformats-officedocument.drawingml.diagramData+xml"/>
  <Override PartName="/ppt/diagrams/data2.xml" ContentType="application/vnd.openxmlformats-officedocument.drawingml.diagramData+xml"/>
  <Override PartName="/ppt/diagrams/data20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diagrams/data8.xml" ContentType="application/vnd.openxmlformats-officedocument.drawingml.diagramData+xml"/>
  <Override PartName="/ppt/diagrams/data9.xml" ContentType="application/vnd.openxmlformats-officedocument.drawingml.diagramData+xml"/>
  <Override PartName="/ppt/diagrams/drawing1.xml" ContentType="application/vnd.ms-office.drawingml.diagramDrawing+xml"/>
  <Override PartName="/ppt/diagrams/drawing10.xml" ContentType="application/vnd.ms-office.drawingml.diagramDrawing+xml"/>
  <Override PartName="/ppt/diagrams/drawing11.xml" ContentType="application/vnd.ms-office.drawingml.diagramDrawing+xml"/>
  <Override PartName="/ppt/diagrams/drawing12.xml" ContentType="application/vnd.ms-office.drawingml.diagramDrawing+xml"/>
  <Override PartName="/ppt/diagrams/drawing13.xml" ContentType="application/vnd.ms-office.drawingml.diagramDrawing+xml"/>
  <Override PartName="/ppt/diagrams/drawing14.xml" ContentType="application/vnd.ms-office.drawingml.diagramDrawing+xml"/>
  <Override PartName="/ppt/diagrams/drawing15.xml" ContentType="application/vnd.ms-office.drawingml.diagramDrawing+xml"/>
  <Override PartName="/ppt/diagrams/drawing16.xml" ContentType="application/vnd.ms-office.drawingml.diagramDrawing+xml"/>
  <Override PartName="/ppt/diagrams/drawing17.xml" ContentType="application/vnd.ms-office.drawingml.diagramDrawing+xml"/>
  <Override PartName="/ppt/diagrams/drawing18.xml" ContentType="application/vnd.ms-office.drawingml.diagramDrawing+xml"/>
  <Override PartName="/ppt/diagrams/drawing19.xml" ContentType="application/vnd.ms-office.drawingml.diagramDrawing+xml"/>
  <Override PartName="/ppt/diagrams/drawing2.xml" ContentType="application/vnd.ms-office.drawingml.diagramDrawing+xml"/>
  <Override PartName="/ppt/diagrams/drawing20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drawing6.xml" ContentType="application/vnd.ms-office.drawingml.diagramDrawing+xml"/>
  <Override PartName="/ppt/diagrams/drawing7.xml" ContentType="application/vnd.ms-office.drawingml.diagramDrawing+xml"/>
  <Override PartName="/ppt/diagrams/drawing8.xml" ContentType="application/vnd.ms-office.drawingml.diagramDrawing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layout10.xml" ContentType="application/vnd.openxmlformats-officedocument.drawingml.diagramLayout+xml"/>
  <Override PartName="/ppt/diagrams/layout11.xml" ContentType="application/vnd.openxmlformats-officedocument.drawingml.diagramLayout+xml"/>
  <Override PartName="/ppt/diagrams/layout12.xml" ContentType="application/vnd.openxmlformats-officedocument.drawingml.diagramLayout+xml"/>
  <Override PartName="/ppt/diagrams/layout13.xml" ContentType="application/vnd.openxmlformats-officedocument.drawingml.diagramLayout+xml"/>
  <Override PartName="/ppt/diagrams/layout14.xml" ContentType="application/vnd.openxmlformats-officedocument.drawingml.diagramLayout+xml"/>
  <Override PartName="/ppt/diagrams/layout15.xml" ContentType="application/vnd.openxmlformats-officedocument.drawingml.diagramLayout+xml"/>
  <Override PartName="/ppt/diagrams/layout16.xml" ContentType="application/vnd.openxmlformats-officedocument.drawingml.diagramLayout+xml"/>
  <Override PartName="/ppt/diagrams/layout17.xml" ContentType="application/vnd.openxmlformats-officedocument.drawingml.diagramLayout+xml"/>
  <Override PartName="/ppt/diagrams/layout18.xml" ContentType="application/vnd.openxmlformats-officedocument.drawingml.diagramLayout+xml"/>
  <Override PartName="/ppt/diagrams/layout19.xml" ContentType="application/vnd.openxmlformats-officedocument.drawingml.diagramLayout+xml"/>
  <Override PartName="/ppt/diagrams/layout2.xml" ContentType="application/vnd.openxmlformats-officedocument.drawingml.diagramLayout+xml"/>
  <Override PartName="/ppt/diagrams/layout20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layout6.xml" ContentType="application/vnd.openxmlformats-officedocument.drawingml.diagramLayout+xml"/>
  <Override PartName="/ppt/diagrams/layout7.xml" ContentType="application/vnd.openxmlformats-officedocument.drawingml.diagramLayout+xml"/>
  <Override PartName="/ppt/diagrams/layout8.xml" ContentType="application/vnd.openxmlformats-officedocument.drawingml.diagramLayout+xml"/>
  <Override PartName="/ppt/diagrams/layout9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10.xml" ContentType="application/vnd.openxmlformats-officedocument.drawingml.diagramStyle+xml"/>
  <Override PartName="/ppt/diagrams/quickStyle11.xml" ContentType="application/vnd.openxmlformats-officedocument.drawingml.diagramStyle+xml"/>
  <Override PartName="/ppt/diagrams/quickStyle12.xml" ContentType="application/vnd.openxmlformats-officedocument.drawingml.diagramStyle+xml"/>
  <Override PartName="/ppt/diagrams/quickStyle13.xml" ContentType="application/vnd.openxmlformats-officedocument.drawingml.diagramStyle+xml"/>
  <Override PartName="/ppt/diagrams/quickStyle14.xml" ContentType="application/vnd.openxmlformats-officedocument.drawingml.diagramStyle+xml"/>
  <Override PartName="/ppt/diagrams/quickStyle15.xml" ContentType="application/vnd.openxmlformats-officedocument.drawingml.diagramStyle+xml"/>
  <Override PartName="/ppt/diagrams/quickStyle16.xml" ContentType="application/vnd.openxmlformats-officedocument.drawingml.diagramStyle+xml"/>
  <Override PartName="/ppt/diagrams/quickStyle17.xml" ContentType="application/vnd.openxmlformats-officedocument.drawingml.diagramStyle+xml"/>
  <Override PartName="/ppt/diagrams/quickStyle18.xml" ContentType="application/vnd.openxmlformats-officedocument.drawingml.diagramStyle+xml"/>
  <Override PartName="/ppt/diagrams/quickStyle19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20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diagrams/quickStyle5.xml" ContentType="application/vnd.openxmlformats-officedocument.drawingml.diagramStyle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ppt/diagrams/quickStyle8.xml" ContentType="application/vnd.openxmlformats-officedocument.drawingml.diagramStyle+xml"/>
  <Override PartName="/ppt/diagrams/quickStyle9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0" r:id="rId3"/>
    <p:sldMasterId id="2147483665" r:id="rId4"/>
    <p:sldMasterId id="2147483667" r:id="rId5"/>
    <p:sldMasterId id="2147483669" r:id="rId6"/>
    <p:sldMasterId id="2147483671" r:id="rId7"/>
    <p:sldMasterId id="2147483673" r:id="rId8"/>
    <p:sldMasterId id="2147483675" r:id="rId9"/>
    <p:sldMasterId id="2147483677" r:id="rId10"/>
    <p:sldMasterId id="2147483679" r:id="rId11"/>
    <p:sldMasterId id="2147483681" r:id="rId12"/>
    <p:sldMasterId id="2147483683" r:id="rId13"/>
    <p:sldMasterId id="2147483685" r:id="rId14"/>
    <p:sldMasterId id="2147483687" r:id="rId15"/>
    <p:sldMasterId id="2147483689" r:id="rId16"/>
    <p:sldMasterId id="2147483691" r:id="rId17"/>
    <p:sldMasterId id="2147483693" r:id="rId18"/>
    <p:sldMasterId id="2147483695" r:id="rId19"/>
    <p:sldMasterId id="2147483697" r:id="rId20"/>
    <p:sldMasterId id="2147483699" r:id="rId21"/>
    <p:sldMasterId id="2147483701" r:id="rId22"/>
    <p:sldMasterId id="2147483703" r:id="rId23"/>
    <p:sldMasterId id="2147483705" r:id="rId24"/>
    <p:sldMasterId id="2147483707" r:id="rId25"/>
  </p:sldMasterIdLst>
  <p:notesMasterIdLst>
    <p:notesMasterId r:id="rId28"/>
  </p:notesMasterIdLst>
  <p:sldIdLst>
    <p:sldId id="296" r:id="rId26"/>
    <p:sldId id="278" r:id="rId27"/>
    <p:sldId id="310" r:id="rId29"/>
    <p:sldId id="283" r:id="rId30"/>
    <p:sldId id="279" r:id="rId31"/>
    <p:sldId id="280" r:id="rId32"/>
    <p:sldId id="314" r:id="rId33"/>
    <p:sldId id="318" r:id="rId34"/>
    <p:sldId id="316" r:id="rId35"/>
    <p:sldId id="317" r:id="rId36"/>
    <p:sldId id="304" r:id="rId37"/>
    <p:sldId id="319" r:id="rId38"/>
    <p:sldId id="320" r:id="rId39"/>
    <p:sldId id="321" r:id="rId40"/>
    <p:sldId id="270" r:id="rId41"/>
    <p:sldId id="276" r:id="rId42"/>
    <p:sldId id="327" r:id="rId43"/>
    <p:sldId id="328" r:id="rId44"/>
    <p:sldId id="287" r:id="rId45"/>
    <p:sldId id="330" r:id="rId46"/>
    <p:sldId id="331" r:id="rId47"/>
    <p:sldId id="332" r:id="rId48"/>
    <p:sldId id="333" r:id="rId49"/>
    <p:sldId id="334" r:id="rId50"/>
    <p:sldId id="335" r:id="rId51"/>
    <p:sldId id="336" r:id="rId52"/>
    <p:sldId id="337" r:id="rId53"/>
  </p:sldIdLst>
  <p:sldSz cx="9144000" cy="6858000" type="screen4x3"/>
  <p:notesSz cx="6858000" cy="9144000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16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746" autoAdjust="0"/>
  </p:normalViewPr>
  <p:slideViewPr>
    <p:cSldViewPr showGuides="1">
      <p:cViewPr varScale="1">
        <p:scale>
          <a:sx n="79" d="100"/>
          <a:sy n="79" d="100"/>
        </p:scale>
        <p:origin x="173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6" Type="http://schemas.openxmlformats.org/officeDocument/2006/relationships/tableStyles" Target="tableStyles.xml"/><Relationship Id="rId55" Type="http://schemas.openxmlformats.org/officeDocument/2006/relationships/viewProps" Target="viewProps.xml"/><Relationship Id="rId54" Type="http://schemas.openxmlformats.org/officeDocument/2006/relationships/presProps" Target="presProps.xml"/><Relationship Id="rId53" Type="http://schemas.openxmlformats.org/officeDocument/2006/relationships/slide" Target="slides/slide27.xml"/><Relationship Id="rId52" Type="http://schemas.openxmlformats.org/officeDocument/2006/relationships/slide" Target="slides/slide26.xml"/><Relationship Id="rId51" Type="http://schemas.openxmlformats.org/officeDocument/2006/relationships/slide" Target="slides/slide25.xml"/><Relationship Id="rId50" Type="http://schemas.openxmlformats.org/officeDocument/2006/relationships/slide" Target="slides/slide24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23.xml"/><Relationship Id="rId48" Type="http://schemas.openxmlformats.org/officeDocument/2006/relationships/slide" Target="slides/slide22.xml"/><Relationship Id="rId47" Type="http://schemas.openxmlformats.org/officeDocument/2006/relationships/slide" Target="slides/slide21.xml"/><Relationship Id="rId46" Type="http://schemas.openxmlformats.org/officeDocument/2006/relationships/slide" Target="slides/slide20.xml"/><Relationship Id="rId45" Type="http://schemas.openxmlformats.org/officeDocument/2006/relationships/slide" Target="slides/slide19.xml"/><Relationship Id="rId44" Type="http://schemas.openxmlformats.org/officeDocument/2006/relationships/slide" Target="slides/slide18.xml"/><Relationship Id="rId43" Type="http://schemas.openxmlformats.org/officeDocument/2006/relationships/slide" Target="slides/slide17.xml"/><Relationship Id="rId42" Type="http://schemas.openxmlformats.org/officeDocument/2006/relationships/slide" Target="slides/slide16.xml"/><Relationship Id="rId41" Type="http://schemas.openxmlformats.org/officeDocument/2006/relationships/slide" Target="slides/slide15.xml"/><Relationship Id="rId40" Type="http://schemas.openxmlformats.org/officeDocument/2006/relationships/slide" Target="slides/slide14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13.xml"/><Relationship Id="rId38" Type="http://schemas.openxmlformats.org/officeDocument/2006/relationships/slide" Target="slides/slide12.xml"/><Relationship Id="rId37" Type="http://schemas.openxmlformats.org/officeDocument/2006/relationships/slide" Target="slides/slide11.xml"/><Relationship Id="rId36" Type="http://schemas.openxmlformats.org/officeDocument/2006/relationships/slide" Target="slides/slide10.xml"/><Relationship Id="rId35" Type="http://schemas.openxmlformats.org/officeDocument/2006/relationships/slide" Target="slides/slide9.xml"/><Relationship Id="rId34" Type="http://schemas.openxmlformats.org/officeDocument/2006/relationships/slide" Target="slides/slide8.xml"/><Relationship Id="rId33" Type="http://schemas.openxmlformats.org/officeDocument/2006/relationships/slide" Target="slides/slide7.xml"/><Relationship Id="rId32" Type="http://schemas.openxmlformats.org/officeDocument/2006/relationships/slide" Target="slides/slide6.xml"/><Relationship Id="rId31" Type="http://schemas.openxmlformats.org/officeDocument/2006/relationships/slide" Target="slides/slide5.xml"/><Relationship Id="rId30" Type="http://schemas.openxmlformats.org/officeDocument/2006/relationships/slide" Target="slides/slide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3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.xml"/><Relationship Id="rId26" Type="http://schemas.openxmlformats.org/officeDocument/2006/relationships/slide" Target="slides/slide1.xml"/><Relationship Id="rId25" Type="http://schemas.openxmlformats.org/officeDocument/2006/relationships/slideMaster" Target="slideMasters/slideMaster24.xml"/><Relationship Id="rId24" Type="http://schemas.openxmlformats.org/officeDocument/2006/relationships/slideMaster" Target="slideMasters/slideMaster23.xml"/><Relationship Id="rId23" Type="http://schemas.openxmlformats.org/officeDocument/2006/relationships/slideMaster" Target="slideMasters/slideMaster22.xml"/><Relationship Id="rId22" Type="http://schemas.openxmlformats.org/officeDocument/2006/relationships/slideMaster" Target="slideMasters/slideMaster21.xml"/><Relationship Id="rId21" Type="http://schemas.openxmlformats.org/officeDocument/2006/relationships/slideMaster" Target="slideMasters/slideMaster20.xml"/><Relationship Id="rId20" Type="http://schemas.openxmlformats.org/officeDocument/2006/relationships/slideMaster" Target="slideMasters/slideMaster19.xml"/><Relationship Id="rId2" Type="http://schemas.openxmlformats.org/officeDocument/2006/relationships/theme" Target="theme/theme1.xml"/><Relationship Id="rId19" Type="http://schemas.openxmlformats.org/officeDocument/2006/relationships/slideMaster" Target="slideMasters/slideMaster18.xml"/><Relationship Id="rId18" Type="http://schemas.openxmlformats.org/officeDocument/2006/relationships/slideMaster" Target="slideMasters/slideMaster17.xml"/><Relationship Id="rId17" Type="http://schemas.openxmlformats.org/officeDocument/2006/relationships/slideMaster" Target="slideMasters/slideMaster16.xml"/><Relationship Id="rId16" Type="http://schemas.openxmlformats.org/officeDocument/2006/relationships/slideMaster" Target="slideMasters/slideMaster15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themeOverride" Target="../theme/themeOverride1.xml"/><Relationship Id="rId1" Type="http://schemas.openxmlformats.org/officeDocument/2006/relationships/oleObject" Target="file:///C:\Users\ahmet\Desktop\D&#214;K&#220;MANLAR_BSGK\SUNUMLAR_2012\Sunum%20Materyalleri\&#304;hbar%20&#304;statistikler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Gerçekleşen</c:f>
              <c:strCache>
                <c:ptCount val="1"/>
                <c:pt idx="0">
                  <c:v>Gerçekleşen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0"/>
              <c:layout>
                <c:manualLayout>
                  <c:x val="0"/>
                  <c:y val="-0.02730375100507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0212992545260916"/>
                  <c:y val="-0.057641252121833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0.24573375904571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-0.2062950075939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7.80963644198031e-17"/>
                  <c:y val="-0.41865751541121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00851970181043664"/>
                  <c:y val="-0.31551001161424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Sayfa1!$D$6:$D$11</c:f>
              <c:strCache>
                <c:ptCount val="6"/>
                <c:pt idx="0">
                  <c:v>2007 (2ay)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</c:strCache>
            </c:strRef>
          </c:cat>
          <c:val>
            <c:numRef>
              <c:f>Sayfa1!$E$6:$E$11</c:f>
              <c:numCache>
                <c:formatCode>General</c:formatCode>
                <c:ptCount val="6"/>
                <c:pt idx="0">
                  <c:v>1858</c:v>
                </c:pt>
                <c:pt idx="1">
                  <c:v>15957</c:v>
                </c:pt>
                <c:pt idx="2">
                  <c:v>122302</c:v>
                </c:pt>
                <c:pt idx="3">
                  <c:v>84257</c:v>
                </c:pt>
                <c:pt idx="4">
                  <c:v>206362</c:v>
                </c:pt>
                <c:pt idx="5">
                  <c:v>156399</c:v>
                </c:pt>
              </c:numCache>
            </c:numRef>
          </c:val>
        </c:ser>
        <c:ser>
          <c:idx val="1"/>
          <c:order val="1"/>
          <c:tx>
            <c:strRef>
              <c:f>Tahmini</c:f>
              <c:strCache>
                <c:ptCount val="1"/>
                <c:pt idx="0">
                  <c:v>Tahmini</c:v>
                </c:pt>
              </c:strCache>
            </c:strRef>
          </c:tx>
          <c:invertIfNegative val="0"/>
          <c:dPt>
            <c:idx val="5"/>
            <c:invertIfNegative val="0"/>
            <c:bubble3D val="0"/>
            <c:spPr>
              <a:pattFill prst="dkHorz">
                <a:fgClr>
                  <a:srgbClr val="C00000"/>
                </a:fgClr>
                <a:bgClr>
                  <a:schemeClr val="bg1"/>
                </a:bgClr>
              </a:pattFill>
              <a:ln w="6350" cap="flat" cmpd="dbl"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prstDash val="sysDot"/>
              </a:ln>
              <a:effectLst>
                <a:glow>
                  <a:schemeClr val="accent1"/>
                </a:glow>
              </a:effectLst>
              <a:scene3d>
                <a:camera prst="orthographicFront"/>
                <a:lightRig rig="threePt" dir="t"/>
              </a:scene3d>
              <a:sp3d prstMaterial="translucentPowder">
                <a:bevelT/>
                <a:bevelB/>
              </a:sp3d>
            </c:spPr>
          </c:dPt>
          <c:dLbls>
            <c:dLbl>
              <c:idx val="5"/>
              <c:layout>
                <c:manualLayout>
                  <c:x val="0.00212992545260916"/>
                  <c:y val="-0.236632508710685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en-US" sz="10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tr-TR"/>
                      <a:t>225460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Sayfa1!$D$6:$D$11</c:f>
              <c:strCache>
                <c:ptCount val="6"/>
                <c:pt idx="0">
                  <c:v>2007 (2ay)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</c:strCache>
            </c:strRef>
          </c:cat>
          <c:val>
            <c:numRef>
              <c:f>Sayfa1!$F$6:$F$11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3"/>
        <c:overlap val="100"/>
        <c:axId val="135514752"/>
        <c:axId val="135885184"/>
      </c:barChart>
      <c:catAx>
        <c:axId val="1355147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135885184"/>
        <c:crosses val="autoZero"/>
        <c:auto val="1"/>
        <c:lblAlgn val="ctr"/>
        <c:lblOffset val="100"/>
        <c:noMultiLvlLbl val="0"/>
      </c:catAx>
      <c:valAx>
        <c:axId val="1358851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135514752"/>
        <c:crosses val="autoZero"/>
        <c:crossBetween val="between"/>
      </c:valAx>
      <c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plotArea>
    <c:legend>
      <c:legendPos val="r"/>
      <c:legendEntry>
        <c:idx val="0"/>
        <c:delete val="1"/>
      </c:legendEntry>
      <c:layout/>
      <c:overlay val="0"/>
      <c:txPr>
        <a:bodyPr rot="0" spcFirstLastPara="0" vertOverflow="ellipsis" vert="horz" wrap="square" anchor="ctr" anchorCtr="1"/>
        <a:lstStyle/>
        <a:p>
          <a:pPr>
            <a:defRPr lang="en-US"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solidFill>
      <a:schemeClr val="tx2">
        <a:lumMod val="20000"/>
        <a:lumOff val="80000"/>
      </a:schemeClr>
    </a:solidFill>
  </c:spPr>
  <c:txPr>
    <a:bodyPr/>
    <a:lstStyle/>
    <a:p>
      <a:pPr>
        <a:defRPr lang="en-US"/>
      </a:pPr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iagrams/_rels/data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57.jpeg"/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e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iagrams/_rels/drawing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57.jpeg"/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e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C56570-7E8F-48B0-BC6C-1DE9B49FF14D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6B1F0823-DDB9-47A4-9FEE-36AC31479FA4}">
      <dgm:prSet/>
      <dgm:spPr/>
      <dgm:t>
        <a:bodyPr/>
        <a:lstStyle/>
        <a:p>
          <a:pPr rtl="0"/>
          <a:r>
            <a:rPr lang="tr-TR" smtClean="0"/>
            <a:t>İNTERNETİN GÜVENLİ KULLANIMI VE</a:t>
          </a:r>
          <a:br>
            <a:rPr lang="tr-TR" smtClean="0"/>
          </a:br>
          <a:r>
            <a:rPr lang="tr-TR" smtClean="0"/>
            <a:t>GÜVENLİ İNTERNET HİZMETİ</a:t>
          </a:r>
          <a:endParaRPr lang="tr-TR"/>
        </a:p>
      </dgm:t>
    </dgm:pt>
    <dgm:pt modelId="{121E2CCE-4C9D-4B94-9F9A-30305A047FA5}" cxnId="{C884FEFB-C930-4B6A-9071-0FDECC85D7AB}" type="parTrans">
      <dgm:prSet/>
      <dgm:spPr/>
      <dgm:t>
        <a:bodyPr/>
        <a:lstStyle/>
        <a:p>
          <a:endParaRPr lang="tr-TR"/>
        </a:p>
      </dgm:t>
    </dgm:pt>
    <dgm:pt modelId="{B9CFFB29-2D32-442A-AC50-9D41DE38726D}" cxnId="{C884FEFB-C930-4B6A-9071-0FDECC85D7AB}" type="sibTrans">
      <dgm:prSet/>
      <dgm:spPr/>
      <dgm:t>
        <a:bodyPr/>
        <a:lstStyle/>
        <a:p>
          <a:endParaRPr lang="tr-TR"/>
        </a:p>
      </dgm:t>
    </dgm:pt>
    <dgm:pt modelId="{0093DE3E-5E8E-4B7D-B829-2D4338BFCDDD}" type="pres">
      <dgm:prSet presAssocID="{B4C56570-7E8F-48B0-BC6C-1DE9B49FF14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9E965941-C640-43BF-B564-24806284A836}" type="pres">
      <dgm:prSet presAssocID="{6B1F0823-DDB9-47A4-9FEE-36AC31479FA4}" presName="comp" presStyleCnt="0"/>
      <dgm:spPr/>
    </dgm:pt>
    <dgm:pt modelId="{43B86FAC-2742-446F-8ED3-91FD6B39CD20}" type="pres">
      <dgm:prSet presAssocID="{6B1F0823-DDB9-47A4-9FEE-36AC31479FA4}" presName="box" presStyleLbl="node1" presStyleIdx="0" presStyleCnt="1" custLinFactNeighborX="-942"/>
      <dgm:spPr/>
      <dgm:t>
        <a:bodyPr/>
        <a:lstStyle/>
        <a:p>
          <a:endParaRPr lang="tr-TR"/>
        </a:p>
      </dgm:t>
    </dgm:pt>
    <dgm:pt modelId="{182C208F-1B75-4DF4-9607-CFE5BB3F7011}" type="pres">
      <dgm:prSet presAssocID="{6B1F0823-DDB9-47A4-9FEE-36AC31479FA4}" presName="img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8195EC40-B5DC-4323-9AC9-51E36D470683}" type="pres">
      <dgm:prSet presAssocID="{6B1F0823-DDB9-47A4-9FEE-36AC31479FA4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DEEAB0E6-3583-41A4-82EF-D9312944C53E}" type="presOf" srcId="{6B1F0823-DDB9-47A4-9FEE-36AC31479FA4}" destId="{43B86FAC-2742-446F-8ED3-91FD6B39CD20}" srcOrd="0" destOrd="0" presId="urn:microsoft.com/office/officeart/2005/8/layout/vList4"/>
    <dgm:cxn modelId="{C884FEFB-C930-4B6A-9071-0FDECC85D7AB}" srcId="{B4C56570-7E8F-48B0-BC6C-1DE9B49FF14D}" destId="{6B1F0823-DDB9-47A4-9FEE-36AC31479FA4}" srcOrd="0" destOrd="0" parTransId="{121E2CCE-4C9D-4B94-9F9A-30305A047FA5}" sibTransId="{B9CFFB29-2D32-442A-AC50-9D41DE38726D}"/>
    <dgm:cxn modelId="{B397F8A1-B052-4E4D-8BF2-3297C796C570}" type="presOf" srcId="{B4C56570-7E8F-48B0-BC6C-1DE9B49FF14D}" destId="{0093DE3E-5E8E-4B7D-B829-2D4338BFCDDD}" srcOrd="0" destOrd="0" presId="urn:microsoft.com/office/officeart/2005/8/layout/vList4"/>
    <dgm:cxn modelId="{1D4475E1-D176-421F-8D8B-1EC36BE70235}" type="presOf" srcId="{6B1F0823-DDB9-47A4-9FEE-36AC31479FA4}" destId="{8195EC40-B5DC-4323-9AC9-51E36D470683}" srcOrd="1" destOrd="0" presId="urn:microsoft.com/office/officeart/2005/8/layout/vList4"/>
    <dgm:cxn modelId="{D6BFE2B3-6303-484A-9B90-81D3321AA528}" type="presParOf" srcId="{0093DE3E-5E8E-4B7D-B829-2D4338BFCDDD}" destId="{9E965941-C640-43BF-B564-24806284A836}" srcOrd="0" destOrd="0" presId="urn:microsoft.com/office/officeart/2005/8/layout/vList4"/>
    <dgm:cxn modelId="{8B78CF1F-B3AB-4773-8340-A63098735342}" type="presParOf" srcId="{9E965941-C640-43BF-B564-24806284A836}" destId="{43B86FAC-2742-446F-8ED3-91FD6B39CD20}" srcOrd="0" destOrd="0" presId="urn:microsoft.com/office/officeart/2005/8/layout/vList4"/>
    <dgm:cxn modelId="{93C2C6E4-2AB4-4823-B87B-8D6DA986BB54}" type="presParOf" srcId="{9E965941-C640-43BF-B564-24806284A836}" destId="{182C208F-1B75-4DF4-9607-CFE5BB3F7011}" srcOrd="1" destOrd="0" presId="urn:microsoft.com/office/officeart/2005/8/layout/vList4"/>
    <dgm:cxn modelId="{EAD5ED95-29ED-480A-92F6-1966A7503692}" type="presParOf" srcId="{9E965941-C640-43BF-B564-24806284A836}" destId="{8195EC40-B5DC-4323-9AC9-51E36D47068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286FC53-61FC-45AA-9FB2-65BE5F94B041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tr-TR"/>
        </a:p>
      </dgm:t>
    </dgm:pt>
    <dgm:pt modelId="{D0BE968B-8749-4BDA-B191-8DF3F0A9D2F2}">
      <dgm:prSet/>
      <dgm:spPr/>
      <dgm:t>
        <a:bodyPr/>
        <a:lstStyle/>
        <a:p>
          <a:pPr rtl="0"/>
          <a:r>
            <a:rPr lang="tr-TR" b="1" i="1" smtClean="0"/>
            <a:t>İnternetin Güvenli Kullanımı </a:t>
          </a:r>
          <a:endParaRPr lang="tr-TR"/>
        </a:p>
      </dgm:t>
    </dgm:pt>
    <dgm:pt modelId="{D9D8470E-B0BC-4D4D-A9FE-C6D5E4296B4E}" cxnId="{F646F677-DF5A-4772-9616-36CC057BA38B}" type="parTrans">
      <dgm:prSet/>
      <dgm:spPr/>
      <dgm:t>
        <a:bodyPr/>
        <a:lstStyle/>
        <a:p>
          <a:endParaRPr lang="tr-TR"/>
        </a:p>
      </dgm:t>
    </dgm:pt>
    <dgm:pt modelId="{2DCB8E10-FBED-42CE-9F26-811EF314A979}" cxnId="{F646F677-DF5A-4772-9616-36CC057BA38B}" type="sibTrans">
      <dgm:prSet/>
      <dgm:spPr/>
      <dgm:t>
        <a:bodyPr/>
        <a:lstStyle/>
        <a:p>
          <a:endParaRPr lang="tr-TR"/>
        </a:p>
      </dgm:t>
    </dgm:pt>
    <dgm:pt modelId="{375C8149-C0EE-4F24-BC4E-058CFC23EFE0}">
      <dgm:prSet/>
      <dgm:spPr/>
      <dgm:t>
        <a:bodyPr/>
        <a:lstStyle/>
        <a:p>
          <a:pPr rtl="0"/>
          <a:r>
            <a:rPr lang="tr-TR" b="1" i="1" smtClean="0"/>
            <a:t>ve Sosyal Ağlar</a:t>
          </a:r>
          <a:endParaRPr lang="tr-TR"/>
        </a:p>
      </dgm:t>
    </dgm:pt>
    <dgm:pt modelId="{2C7D754F-0EC3-4AFA-A9A9-6DB41E5C1A6F}" cxnId="{A2E7FD7A-6738-4C4C-B895-339AEFF0BDEE}" type="parTrans">
      <dgm:prSet/>
      <dgm:spPr/>
      <dgm:t>
        <a:bodyPr/>
        <a:lstStyle/>
        <a:p>
          <a:endParaRPr lang="tr-TR"/>
        </a:p>
      </dgm:t>
    </dgm:pt>
    <dgm:pt modelId="{6AF4EF40-2817-4AA2-8860-404DCC4FFBA5}" cxnId="{A2E7FD7A-6738-4C4C-B895-339AEFF0BDEE}" type="sibTrans">
      <dgm:prSet/>
      <dgm:spPr/>
      <dgm:t>
        <a:bodyPr/>
        <a:lstStyle/>
        <a:p>
          <a:endParaRPr lang="tr-TR"/>
        </a:p>
      </dgm:t>
    </dgm:pt>
    <dgm:pt modelId="{4F3AA919-BC02-414F-9DC2-B2315502C77B}" type="pres">
      <dgm:prSet presAssocID="{A286FC53-61FC-45AA-9FB2-65BE5F94B04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97D523-8C29-46CA-87D2-0BCA7DCB3DB8}" type="pres">
      <dgm:prSet presAssocID="{D0BE968B-8749-4BDA-B191-8DF3F0A9D2F2}" presName="circle1" presStyleLbl="node1" presStyleIdx="0" presStyleCnt="2"/>
      <dgm:spPr/>
    </dgm:pt>
    <dgm:pt modelId="{F6864B2B-46CB-4B45-ACC2-69CE26D3AAB9}" type="pres">
      <dgm:prSet presAssocID="{D0BE968B-8749-4BDA-B191-8DF3F0A9D2F2}" presName="space" presStyleCnt="0"/>
      <dgm:spPr/>
    </dgm:pt>
    <dgm:pt modelId="{51181DAD-D1A8-4245-8459-478226DE0E1D}" type="pres">
      <dgm:prSet presAssocID="{D0BE968B-8749-4BDA-B191-8DF3F0A9D2F2}" presName="rect1" presStyleLbl="alignAcc1" presStyleIdx="0" presStyleCnt="2"/>
      <dgm:spPr/>
      <dgm:t>
        <a:bodyPr/>
        <a:lstStyle/>
        <a:p>
          <a:endParaRPr lang="en-US"/>
        </a:p>
      </dgm:t>
    </dgm:pt>
    <dgm:pt modelId="{26AE755B-C463-4908-AB73-C39AADF48942}" type="pres">
      <dgm:prSet presAssocID="{375C8149-C0EE-4F24-BC4E-058CFC23EFE0}" presName="vertSpace2" presStyleLbl="node1" presStyleIdx="0" presStyleCnt="2"/>
      <dgm:spPr/>
    </dgm:pt>
    <dgm:pt modelId="{90D690A4-20BF-4D71-9DC2-D8871C3C4CD6}" type="pres">
      <dgm:prSet presAssocID="{375C8149-C0EE-4F24-BC4E-058CFC23EFE0}" presName="circle2" presStyleLbl="node1" presStyleIdx="1" presStyleCnt="2"/>
      <dgm:spPr/>
    </dgm:pt>
    <dgm:pt modelId="{4440BC29-6535-469A-847B-C2F3229C469C}" type="pres">
      <dgm:prSet presAssocID="{375C8149-C0EE-4F24-BC4E-058CFC23EFE0}" presName="rect2" presStyleLbl="alignAcc1" presStyleIdx="1" presStyleCnt="2"/>
      <dgm:spPr/>
      <dgm:t>
        <a:bodyPr/>
        <a:lstStyle/>
        <a:p>
          <a:endParaRPr lang="en-US"/>
        </a:p>
      </dgm:t>
    </dgm:pt>
    <dgm:pt modelId="{E487D9C5-B42F-4655-98E0-0BABB2E71215}" type="pres">
      <dgm:prSet presAssocID="{D0BE968B-8749-4BDA-B191-8DF3F0A9D2F2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F1DBFD-62B6-474D-A009-8B344B150AE9}" type="pres">
      <dgm:prSet presAssocID="{375C8149-C0EE-4F24-BC4E-058CFC23EFE0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44AC8FA-181B-4B80-958A-2917FDBDA726}" type="presOf" srcId="{D0BE968B-8749-4BDA-B191-8DF3F0A9D2F2}" destId="{E487D9C5-B42F-4655-98E0-0BABB2E71215}" srcOrd="1" destOrd="0" presId="urn:microsoft.com/office/officeart/2005/8/layout/target3"/>
    <dgm:cxn modelId="{C93585E4-2B9B-48B1-AF42-24266707BB10}" type="presOf" srcId="{375C8149-C0EE-4F24-BC4E-058CFC23EFE0}" destId="{31F1DBFD-62B6-474D-A009-8B344B150AE9}" srcOrd="1" destOrd="0" presId="urn:microsoft.com/office/officeart/2005/8/layout/target3"/>
    <dgm:cxn modelId="{17634C21-3676-4658-A8A6-611AD2019866}" type="presOf" srcId="{D0BE968B-8749-4BDA-B191-8DF3F0A9D2F2}" destId="{51181DAD-D1A8-4245-8459-478226DE0E1D}" srcOrd="0" destOrd="0" presId="urn:microsoft.com/office/officeart/2005/8/layout/target3"/>
    <dgm:cxn modelId="{4D64F4AF-9086-466D-9753-93379C272CBE}" type="presOf" srcId="{375C8149-C0EE-4F24-BC4E-058CFC23EFE0}" destId="{4440BC29-6535-469A-847B-C2F3229C469C}" srcOrd="0" destOrd="0" presId="urn:microsoft.com/office/officeart/2005/8/layout/target3"/>
    <dgm:cxn modelId="{A2E7FD7A-6738-4C4C-B895-339AEFF0BDEE}" srcId="{A286FC53-61FC-45AA-9FB2-65BE5F94B041}" destId="{375C8149-C0EE-4F24-BC4E-058CFC23EFE0}" srcOrd="1" destOrd="0" parTransId="{2C7D754F-0EC3-4AFA-A9A9-6DB41E5C1A6F}" sibTransId="{6AF4EF40-2817-4AA2-8860-404DCC4FFBA5}"/>
    <dgm:cxn modelId="{F646F677-DF5A-4772-9616-36CC057BA38B}" srcId="{A286FC53-61FC-45AA-9FB2-65BE5F94B041}" destId="{D0BE968B-8749-4BDA-B191-8DF3F0A9D2F2}" srcOrd="0" destOrd="0" parTransId="{D9D8470E-B0BC-4D4D-A9FE-C6D5E4296B4E}" sibTransId="{2DCB8E10-FBED-42CE-9F26-811EF314A979}"/>
    <dgm:cxn modelId="{19DC0C74-A30E-4033-90E9-7F09E2A52058}" type="presOf" srcId="{A286FC53-61FC-45AA-9FB2-65BE5F94B041}" destId="{4F3AA919-BC02-414F-9DC2-B2315502C77B}" srcOrd="0" destOrd="0" presId="urn:microsoft.com/office/officeart/2005/8/layout/target3"/>
    <dgm:cxn modelId="{DD225A14-4BB7-4F14-BDFA-E49347CE464E}" type="presParOf" srcId="{4F3AA919-BC02-414F-9DC2-B2315502C77B}" destId="{8897D523-8C29-46CA-87D2-0BCA7DCB3DB8}" srcOrd="0" destOrd="0" presId="urn:microsoft.com/office/officeart/2005/8/layout/target3"/>
    <dgm:cxn modelId="{C25B230C-629B-42A7-97AF-7A50A178FD7E}" type="presParOf" srcId="{4F3AA919-BC02-414F-9DC2-B2315502C77B}" destId="{F6864B2B-46CB-4B45-ACC2-69CE26D3AAB9}" srcOrd="1" destOrd="0" presId="urn:microsoft.com/office/officeart/2005/8/layout/target3"/>
    <dgm:cxn modelId="{B05BEECD-1E11-402A-904F-8575BACC72C3}" type="presParOf" srcId="{4F3AA919-BC02-414F-9DC2-B2315502C77B}" destId="{51181DAD-D1A8-4245-8459-478226DE0E1D}" srcOrd="2" destOrd="0" presId="urn:microsoft.com/office/officeart/2005/8/layout/target3"/>
    <dgm:cxn modelId="{78BEC5A3-11C0-4C60-97BE-3E1CF4311B97}" type="presParOf" srcId="{4F3AA919-BC02-414F-9DC2-B2315502C77B}" destId="{26AE755B-C463-4908-AB73-C39AADF48942}" srcOrd="3" destOrd="0" presId="urn:microsoft.com/office/officeart/2005/8/layout/target3"/>
    <dgm:cxn modelId="{4B603946-7469-42EB-9837-3F8BAC0DE724}" type="presParOf" srcId="{4F3AA919-BC02-414F-9DC2-B2315502C77B}" destId="{90D690A4-20BF-4D71-9DC2-D8871C3C4CD6}" srcOrd="4" destOrd="0" presId="urn:microsoft.com/office/officeart/2005/8/layout/target3"/>
    <dgm:cxn modelId="{AF4C58F2-FD97-4DFC-BD58-205E735637C2}" type="presParOf" srcId="{4F3AA919-BC02-414F-9DC2-B2315502C77B}" destId="{4440BC29-6535-469A-847B-C2F3229C469C}" srcOrd="5" destOrd="0" presId="urn:microsoft.com/office/officeart/2005/8/layout/target3"/>
    <dgm:cxn modelId="{4DB818EE-4570-4655-BBE2-F476D7161280}" type="presParOf" srcId="{4F3AA919-BC02-414F-9DC2-B2315502C77B}" destId="{E487D9C5-B42F-4655-98E0-0BABB2E71215}" srcOrd="6" destOrd="0" presId="urn:microsoft.com/office/officeart/2005/8/layout/target3"/>
    <dgm:cxn modelId="{58B6B14F-1193-47D7-A095-AE1862984538}" type="presParOf" srcId="{4F3AA919-BC02-414F-9DC2-B2315502C77B}" destId="{31F1DBFD-62B6-474D-A009-8B344B150AE9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F198E3B-C127-451C-A1A7-9A773B0E00CF}" type="doc">
      <dgm:prSet loTypeId="urn:microsoft.com/office/officeart/2005/8/layout/vList3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tr-TR"/>
        </a:p>
      </dgm:t>
    </dgm:pt>
    <dgm:pt modelId="{D76A5252-D46A-4578-ADD6-2F380ECA2A7C}">
      <dgm:prSet custT="1"/>
      <dgm:spPr/>
      <dgm:t>
        <a:bodyPr/>
        <a:lstStyle/>
        <a:p>
          <a:pPr algn="l" rtl="0"/>
          <a:r>
            <a:rPr lang="tr-T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Bilgisayarınızı Yaşam Alanınıza Taşıyınız</a:t>
          </a:r>
          <a:endParaRPr lang="tr-TR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523CE7-CCBE-4938-A5A5-ABBDC3E3B6F3}" cxnId="{FCFD1A1A-192E-4BE8-A65E-499176F7D392}" type="parTrans">
      <dgm:prSet/>
      <dgm:spPr/>
      <dgm:t>
        <a:bodyPr/>
        <a:lstStyle/>
        <a:p>
          <a:endParaRPr lang="tr-TR" sz="2000"/>
        </a:p>
      </dgm:t>
    </dgm:pt>
    <dgm:pt modelId="{9AEEC08A-29A2-400B-BD02-3DD21C7C3656}" cxnId="{FCFD1A1A-192E-4BE8-A65E-499176F7D392}" type="sibTrans">
      <dgm:prSet/>
      <dgm:spPr/>
      <dgm:t>
        <a:bodyPr/>
        <a:lstStyle/>
        <a:p>
          <a:endParaRPr lang="tr-TR" sz="2000"/>
        </a:p>
      </dgm:t>
    </dgm:pt>
    <dgm:pt modelId="{D3A292F8-6980-4851-BD4E-D51CC50514FC}">
      <dgm:prSet custT="1"/>
      <dgm:spPr/>
      <dgm:t>
        <a:bodyPr/>
        <a:lstStyle/>
        <a:p>
          <a:pPr algn="l" rtl="0"/>
          <a:r>
            <a:rPr lang="tr-T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Süre Sınırlaması Yapınız</a:t>
          </a:r>
          <a:endParaRPr lang="tr-TR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395AC0-E0EE-4ED2-97F3-F3BD7B4921D3}" cxnId="{1754C5F6-0E00-44AA-8122-BC65683BAFD8}" type="parTrans">
      <dgm:prSet/>
      <dgm:spPr/>
      <dgm:t>
        <a:bodyPr/>
        <a:lstStyle/>
        <a:p>
          <a:endParaRPr lang="tr-TR" sz="2000"/>
        </a:p>
      </dgm:t>
    </dgm:pt>
    <dgm:pt modelId="{7F45E097-D2E0-4FB4-BC9D-E0DAB5A8E376}" cxnId="{1754C5F6-0E00-44AA-8122-BC65683BAFD8}" type="sibTrans">
      <dgm:prSet/>
      <dgm:spPr/>
      <dgm:t>
        <a:bodyPr/>
        <a:lstStyle/>
        <a:p>
          <a:endParaRPr lang="tr-TR" sz="2000"/>
        </a:p>
      </dgm:t>
    </dgm:pt>
    <dgm:pt modelId="{7F858900-94FD-4DBA-97C4-9E2EC7A3A86C}">
      <dgm:prSet custT="1"/>
      <dgm:spPr/>
      <dgm:t>
        <a:bodyPr/>
        <a:lstStyle/>
        <a:p>
          <a:pPr algn="l" rtl="0"/>
          <a:r>
            <a:rPr lang="tr-T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İnternet Arkadaşlarını İyi Tanıyınız</a:t>
          </a:r>
          <a:endParaRPr lang="tr-TR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6F3522D-1A0F-4B2F-BE8C-7AE260F5F3A6}" cxnId="{57DEC6D3-53AA-4377-ABF9-3821A9264023}" type="parTrans">
      <dgm:prSet/>
      <dgm:spPr/>
      <dgm:t>
        <a:bodyPr/>
        <a:lstStyle/>
        <a:p>
          <a:endParaRPr lang="tr-TR" sz="2000"/>
        </a:p>
      </dgm:t>
    </dgm:pt>
    <dgm:pt modelId="{80F28C62-416C-4A88-B893-06A810EA8781}" cxnId="{57DEC6D3-53AA-4377-ABF9-3821A9264023}" type="sibTrans">
      <dgm:prSet/>
      <dgm:spPr/>
      <dgm:t>
        <a:bodyPr/>
        <a:lstStyle/>
        <a:p>
          <a:endParaRPr lang="tr-TR" sz="2000"/>
        </a:p>
      </dgm:t>
    </dgm:pt>
    <dgm:pt modelId="{B75DFA69-6D25-4BB8-BF8F-49C2ACF38E3E}">
      <dgm:prSet custT="1"/>
      <dgm:spPr/>
      <dgm:t>
        <a:bodyPr/>
        <a:lstStyle/>
        <a:p>
          <a:pPr rtl="0"/>
          <a:r>
            <a:rPr lang="tr-TR" sz="1600" b="1" dirty="0" smtClean="0"/>
            <a:t>Kişisel Bilgilerini Paylaşmamasına Dikkat Ediniz</a:t>
          </a:r>
          <a:endParaRPr lang="tr-TR" sz="1600" dirty="0"/>
        </a:p>
      </dgm:t>
    </dgm:pt>
    <dgm:pt modelId="{A4E0F79D-436D-4186-99C3-9B8BC783CEBF}" cxnId="{7497E178-F34B-46CA-81EB-FC227A184739}" type="parTrans">
      <dgm:prSet/>
      <dgm:spPr/>
      <dgm:t>
        <a:bodyPr/>
        <a:lstStyle/>
        <a:p>
          <a:endParaRPr lang="tr-TR" sz="2000"/>
        </a:p>
      </dgm:t>
    </dgm:pt>
    <dgm:pt modelId="{42C641A2-46CC-43B2-9467-480AC7C8F864}" cxnId="{7497E178-F34B-46CA-81EB-FC227A184739}" type="sibTrans">
      <dgm:prSet/>
      <dgm:spPr/>
      <dgm:t>
        <a:bodyPr/>
        <a:lstStyle/>
        <a:p>
          <a:endParaRPr lang="tr-TR" sz="2000"/>
        </a:p>
      </dgm:t>
    </dgm:pt>
    <dgm:pt modelId="{E5F91180-37F3-4583-87D2-0EEA0BBA73B6}" type="pres">
      <dgm:prSet presAssocID="{1F198E3B-C127-451C-A1A7-9A773B0E00CF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C224D5DA-E866-40ED-82BA-8DF6793BFBD6}" type="pres">
      <dgm:prSet presAssocID="{D76A5252-D46A-4578-ADD6-2F380ECA2A7C}" presName="composite" presStyleCnt="0"/>
      <dgm:spPr/>
    </dgm:pt>
    <dgm:pt modelId="{ED0488AD-149F-4D55-878A-E26A6E8B0C6B}" type="pres">
      <dgm:prSet presAssocID="{D76A5252-D46A-4578-ADD6-2F380ECA2A7C}" presName="imgShp" presStyleLbl="fgImgPlace1" presStyleIdx="0" presStyleCnt="4" custScaleX="213980" custScaleY="21398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876394C7-99C7-4E95-B291-4F3ACCD0D8E2}" type="pres">
      <dgm:prSet presAssocID="{D76A5252-D46A-4578-ADD6-2F380ECA2A7C}" presName="txShp" presStyleLbl="node1" presStyleIdx="0" presStyleCnt="4" custScaleX="107551" custLinFactNeighborX="13144" custLinFactNeighborY="-283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D873FA7-0F4E-4893-81CE-79F482F19134}" type="pres">
      <dgm:prSet presAssocID="{9AEEC08A-29A2-400B-BD02-3DD21C7C3656}" presName="spacing" presStyleCnt="0"/>
      <dgm:spPr/>
    </dgm:pt>
    <dgm:pt modelId="{D5BBD91A-E2F8-4E75-95EE-1C37DEA9946B}" type="pres">
      <dgm:prSet presAssocID="{D3A292F8-6980-4851-BD4E-D51CC50514FC}" presName="composite" presStyleCnt="0"/>
      <dgm:spPr/>
    </dgm:pt>
    <dgm:pt modelId="{BF1616AA-B0C4-47FF-A882-E534D011EEC4}" type="pres">
      <dgm:prSet presAssocID="{D3A292F8-6980-4851-BD4E-D51CC50514FC}" presName="imgShp" presStyleLbl="fgImgPlace1" presStyleIdx="1" presStyleCnt="4" custScaleX="215696" custScaleY="21569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E7F222DB-8ACA-40B2-96F1-E4D2E72BDCA4}" type="pres">
      <dgm:prSet presAssocID="{D3A292F8-6980-4851-BD4E-D51CC50514FC}" presName="txShp" presStyleLbl="node1" presStyleIdx="1" presStyleCnt="4" custScaleX="107551" custScaleY="100505" custLinFactNeighborX="1310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9ACF27B-64E0-424A-A889-1A3887462F0D}" type="pres">
      <dgm:prSet presAssocID="{7F45E097-D2E0-4FB4-BC9D-E0DAB5A8E376}" presName="spacing" presStyleCnt="0"/>
      <dgm:spPr/>
    </dgm:pt>
    <dgm:pt modelId="{F634F013-FB4A-4195-AD96-123EEC759113}" type="pres">
      <dgm:prSet presAssocID="{7F858900-94FD-4DBA-97C4-9E2EC7A3A86C}" presName="composite" presStyleCnt="0"/>
      <dgm:spPr/>
    </dgm:pt>
    <dgm:pt modelId="{9B619C3F-F003-423C-A5B8-12111B38C2ED}" type="pres">
      <dgm:prSet presAssocID="{7F858900-94FD-4DBA-97C4-9E2EC7A3A86C}" presName="imgShp" presStyleLbl="fgImgPlace1" presStyleIdx="2" presStyleCnt="4" custScaleX="203277" custScaleY="20327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  <dgm:pt modelId="{68B6192E-B14A-4158-A0ED-B7837B533FC9}" type="pres">
      <dgm:prSet presAssocID="{7F858900-94FD-4DBA-97C4-9E2EC7A3A86C}" presName="txShp" presStyleLbl="node1" presStyleIdx="2" presStyleCnt="4" custScaleX="107551" custLinFactNeighborX="1322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7F84E01-7BA2-4F0F-949C-A7DFCC674F30}" type="pres">
      <dgm:prSet presAssocID="{80F28C62-416C-4A88-B893-06A810EA8781}" presName="spacing" presStyleCnt="0"/>
      <dgm:spPr/>
    </dgm:pt>
    <dgm:pt modelId="{2A83933B-B6EF-46F1-8F08-58ECEE618B16}" type="pres">
      <dgm:prSet presAssocID="{B75DFA69-6D25-4BB8-BF8F-49C2ACF38E3E}" presName="composite" presStyleCnt="0"/>
      <dgm:spPr/>
    </dgm:pt>
    <dgm:pt modelId="{2E696871-AD3F-4DD7-AF99-68E156D61627}" type="pres">
      <dgm:prSet presAssocID="{B75DFA69-6D25-4BB8-BF8F-49C2ACF38E3E}" presName="imgShp" presStyleLbl="fgImgPlace1" presStyleIdx="3" presStyleCnt="4" custScaleX="194180" custScaleY="194180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F9EDFF96-4D64-4C7F-92F4-42BC4B9ECAD3}" type="pres">
      <dgm:prSet presAssocID="{B75DFA69-6D25-4BB8-BF8F-49C2ACF38E3E}" presName="txShp" presStyleLbl="node1" presStyleIdx="3" presStyleCnt="4" custScaleX="107553" custLinFactNeighborX="13228" custLinFactNeighborY="-142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9E43C297-F80E-4E43-A216-34923A782A90}" type="presOf" srcId="{1F198E3B-C127-451C-A1A7-9A773B0E00CF}" destId="{E5F91180-37F3-4583-87D2-0EEA0BBA73B6}" srcOrd="0" destOrd="0" presId="urn:microsoft.com/office/officeart/2005/8/layout/vList3"/>
    <dgm:cxn modelId="{1754C5F6-0E00-44AA-8122-BC65683BAFD8}" srcId="{1F198E3B-C127-451C-A1A7-9A773B0E00CF}" destId="{D3A292F8-6980-4851-BD4E-D51CC50514FC}" srcOrd="1" destOrd="0" parTransId="{80395AC0-E0EE-4ED2-97F3-F3BD7B4921D3}" sibTransId="{7F45E097-D2E0-4FB4-BC9D-E0DAB5A8E376}"/>
    <dgm:cxn modelId="{29D59ACC-61E1-4FE6-8F93-11BC1D66FBCF}" type="presOf" srcId="{7F858900-94FD-4DBA-97C4-9E2EC7A3A86C}" destId="{68B6192E-B14A-4158-A0ED-B7837B533FC9}" srcOrd="0" destOrd="0" presId="urn:microsoft.com/office/officeart/2005/8/layout/vList3"/>
    <dgm:cxn modelId="{7497E178-F34B-46CA-81EB-FC227A184739}" srcId="{1F198E3B-C127-451C-A1A7-9A773B0E00CF}" destId="{B75DFA69-6D25-4BB8-BF8F-49C2ACF38E3E}" srcOrd="3" destOrd="0" parTransId="{A4E0F79D-436D-4186-99C3-9B8BC783CEBF}" sibTransId="{42C641A2-46CC-43B2-9467-480AC7C8F864}"/>
    <dgm:cxn modelId="{856A6E48-FD50-4DA6-8853-D77087F692DA}" type="presOf" srcId="{D76A5252-D46A-4578-ADD6-2F380ECA2A7C}" destId="{876394C7-99C7-4E95-B291-4F3ACCD0D8E2}" srcOrd="0" destOrd="0" presId="urn:microsoft.com/office/officeart/2005/8/layout/vList3"/>
    <dgm:cxn modelId="{FCFD1A1A-192E-4BE8-A65E-499176F7D392}" srcId="{1F198E3B-C127-451C-A1A7-9A773B0E00CF}" destId="{D76A5252-D46A-4578-ADD6-2F380ECA2A7C}" srcOrd="0" destOrd="0" parTransId="{FD523CE7-CCBE-4938-A5A5-ABBDC3E3B6F3}" sibTransId="{9AEEC08A-29A2-400B-BD02-3DD21C7C3656}"/>
    <dgm:cxn modelId="{6572B93B-35AF-4675-9FF2-10C81562E95C}" type="presOf" srcId="{D3A292F8-6980-4851-BD4E-D51CC50514FC}" destId="{E7F222DB-8ACA-40B2-96F1-E4D2E72BDCA4}" srcOrd="0" destOrd="0" presId="urn:microsoft.com/office/officeart/2005/8/layout/vList3"/>
    <dgm:cxn modelId="{81823191-F242-4F5B-AD5A-B992E5758352}" type="presOf" srcId="{B75DFA69-6D25-4BB8-BF8F-49C2ACF38E3E}" destId="{F9EDFF96-4D64-4C7F-92F4-42BC4B9ECAD3}" srcOrd="0" destOrd="0" presId="urn:microsoft.com/office/officeart/2005/8/layout/vList3"/>
    <dgm:cxn modelId="{57DEC6D3-53AA-4377-ABF9-3821A9264023}" srcId="{1F198E3B-C127-451C-A1A7-9A773B0E00CF}" destId="{7F858900-94FD-4DBA-97C4-9E2EC7A3A86C}" srcOrd="2" destOrd="0" parTransId="{46F3522D-1A0F-4B2F-BE8C-7AE260F5F3A6}" sibTransId="{80F28C62-416C-4A88-B893-06A810EA8781}"/>
    <dgm:cxn modelId="{2B9542E5-A526-4BF5-BA6A-F5001C702B9E}" type="presParOf" srcId="{E5F91180-37F3-4583-87D2-0EEA0BBA73B6}" destId="{C224D5DA-E866-40ED-82BA-8DF6793BFBD6}" srcOrd="0" destOrd="0" presId="urn:microsoft.com/office/officeart/2005/8/layout/vList3"/>
    <dgm:cxn modelId="{C59C08B8-AC5E-49DE-9365-27DD65416A94}" type="presParOf" srcId="{C224D5DA-E866-40ED-82BA-8DF6793BFBD6}" destId="{ED0488AD-149F-4D55-878A-E26A6E8B0C6B}" srcOrd="0" destOrd="0" presId="urn:microsoft.com/office/officeart/2005/8/layout/vList3"/>
    <dgm:cxn modelId="{C45FC958-6688-484C-A262-56D61E918199}" type="presParOf" srcId="{C224D5DA-E866-40ED-82BA-8DF6793BFBD6}" destId="{876394C7-99C7-4E95-B291-4F3ACCD0D8E2}" srcOrd="1" destOrd="0" presId="urn:microsoft.com/office/officeart/2005/8/layout/vList3"/>
    <dgm:cxn modelId="{4C76E258-553C-4E2B-860F-0294D3E063B0}" type="presParOf" srcId="{E5F91180-37F3-4583-87D2-0EEA0BBA73B6}" destId="{AD873FA7-0F4E-4893-81CE-79F482F19134}" srcOrd="1" destOrd="0" presId="urn:microsoft.com/office/officeart/2005/8/layout/vList3"/>
    <dgm:cxn modelId="{A49A4AF3-09FB-4121-81B8-710498699B88}" type="presParOf" srcId="{E5F91180-37F3-4583-87D2-0EEA0BBA73B6}" destId="{D5BBD91A-E2F8-4E75-95EE-1C37DEA9946B}" srcOrd="2" destOrd="0" presId="urn:microsoft.com/office/officeart/2005/8/layout/vList3"/>
    <dgm:cxn modelId="{7A6D6A34-E045-459B-B4B5-ABEB53D8921D}" type="presParOf" srcId="{D5BBD91A-E2F8-4E75-95EE-1C37DEA9946B}" destId="{BF1616AA-B0C4-47FF-A882-E534D011EEC4}" srcOrd="0" destOrd="0" presId="urn:microsoft.com/office/officeart/2005/8/layout/vList3"/>
    <dgm:cxn modelId="{C9234F7A-1D50-4FA9-A8D1-39521BF212FA}" type="presParOf" srcId="{D5BBD91A-E2F8-4E75-95EE-1C37DEA9946B}" destId="{E7F222DB-8ACA-40B2-96F1-E4D2E72BDCA4}" srcOrd="1" destOrd="0" presId="urn:microsoft.com/office/officeart/2005/8/layout/vList3"/>
    <dgm:cxn modelId="{B7A3DBA2-6432-49FC-9933-313CEAD86722}" type="presParOf" srcId="{E5F91180-37F3-4583-87D2-0EEA0BBA73B6}" destId="{69ACF27B-64E0-424A-A889-1A3887462F0D}" srcOrd="3" destOrd="0" presId="urn:microsoft.com/office/officeart/2005/8/layout/vList3"/>
    <dgm:cxn modelId="{597F89AE-0B6A-4F1B-BF6D-B7F7EE8C2A89}" type="presParOf" srcId="{E5F91180-37F3-4583-87D2-0EEA0BBA73B6}" destId="{F634F013-FB4A-4195-AD96-123EEC759113}" srcOrd="4" destOrd="0" presId="urn:microsoft.com/office/officeart/2005/8/layout/vList3"/>
    <dgm:cxn modelId="{D259FDC1-B3F1-473E-BCD8-B5ECE29F2EDE}" type="presParOf" srcId="{F634F013-FB4A-4195-AD96-123EEC759113}" destId="{9B619C3F-F003-423C-A5B8-12111B38C2ED}" srcOrd="0" destOrd="0" presId="urn:microsoft.com/office/officeart/2005/8/layout/vList3"/>
    <dgm:cxn modelId="{FB291D31-0E93-454A-BD4B-9231A677F027}" type="presParOf" srcId="{F634F013-FB4A-4195-AD96-123EEC759113}" destId="{68B6192E-B14A-4158-A0ED-B7837B533FC9}" srcOrd="1" destOrd="0" presId="urn:microsoft.com/office/officeart/2005/8/layout/vList3"/>
    <dgm:cxn modelId="{CDABAAAA-D9E4-45B6-AB84-7E099E81C346}" type="presParOf" srcId="{E5F91180-37F3-4583-87D2-0EEA0BBA73B6}" destId="{87F84E01-7BA2-4F0F-949C-A7DFCC674F30}" srcOrd="5" destOrd="0" presId="urn:microsoft.com/office/officeart/2005/8/layout/vList3"/>
    <dgm:cxn modelId="{293573DF-9F94-4F49-87D1-68340BF69D68}" type="presParOf" srcId="{E5F91180-37F3-4583-87D2-0EEA0BBA73B6}" destId="{2A83933B-B6EF-46F1-8F08-58ECEE618B16}" srcOrd="6" destOrd="0" presId="urn:microsoft.com/office/officeart/2005/8/layout/vList3"/>
    <dgm:cxn modelId="{C32B2040-AAA1-4755-9666-2672FCB7B0FB}" type="presParOf" srcId="{2A83933B-B6EF-46F1-8F08-58ECEE618B16}" destId="{2E696871-AD3F-4DD7-AF99-68E156D61627}" srcOrd="0" destOrd="0" presId="urn:microsoft.com/office/officeart/2005/8/layout/vList3"/>
    <dgm:cxn modelId="{ED597A65-F806-4717-8608-4A8F0AF4743C}" type="presParOf" srcId="{2A83933B-B6EF-46F1-8F08-58ECEE618B16}" destId="{F9EDFF96-4D64-4C7F-92F4-42BC4B9ECAD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37EB153-A431-4D63-A2E1-392FC71D10F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7C277207-A4AA-4AC5-890E-EEF6E43DFDB4}">
      <dgm:prSet/>
      <dgm:spPr/>
      <dgm:t>
        <a:bodyPr/>
        <a:lstStyle/>
        <a:p>
          <a:pPr rtl="0"/>
          <a:r>
            <a:rPr lang="tr-TR" b="1" smtClean="0"/>
            <a:t>GÜVENLİ İNTERNET HİZMETİ</a:t>
          </a:r>
          <a:endParaRPr lang="tr-TR"/>
        </a:p>
      </dgm:t>
    </dgm:pt>
    <dgm:pt modelId="{92ABF84A-584C-4A2C-9C31-919C439C4690}" cxnId="{1D6C107F-A2D1-42E8-95BE-28B96E8D2B5B}" type="parTrans">
      <dgm:prSet/>
      <dgm:spPr/>
      <dgm:t>
        <a:bodyPr/>
        <a:lstStyle/>
        <a:p>
          <a:endParaRPr lang="tr-TR"/>
        </a:p>
      </dgm:t>
    </dgm:pt>
    <dgm:pt modelId="{F832C30A-53E4-4104-BBC3-5E1BAC8F9C2F}" cxnId="{1D6C107F-A2D1-42E8-95BE-28B96E8D2B5B}" type="sibTrans">
      <dgm:prSet/>
      <dgm:spPr/>
      <dgm:t>
        <a:bodyPr/>
        <a:lstStyle/>
        <a:p>
          <a:endParaRPr lang="tr-TR"/>
        </a:p>
      </dgm:t>
    </dgm:pt>
    <dgm:pt modelId="{7C482DFE-423E-4924-AE66-98E88D1C224C}" type="pres">
      <dgm:prSet presAssocID="{537EB153-A431-4D63-A2E1-392FC71D10F1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E273B38F-BE6A-4BB2-93D6-09D60DB96FD8}" type="pres">
      <dgm:prSet presAssocID="{7C277207-A4AA-4AC5-890E-EEF6E43DFDB4}" presName="composite" presStyleCnt="0"/>
      <dgm:spPr/>
    </dgm:pt>
    <dgm:pt modelId="{D537AA32-C05D-4789-832C-653BC9762681}" type="pres">
      <dgm:prSet presAssocID="{7C277207-A4AA-4AC5-890E-EEF6E43DFDB4}" presName="imgShp" presStyleLbl="fgImgPlace1" presStyleIdx="0" presStyleCnt="1" custLinFactNeighborX="-648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720E01AD-C7A1-47E9-9332-E86A649FFD03}" type="pres">
      <dgm:prSet presAssocID="{7C277207-A4AA-4AC5-890E-EEF6E43DFDB4}" presName="txShp" presStyleLbl="node1" presStyleIdx="0" presStyleCnt="1" custScaleX="127253" custLinFactNeighborX="53416" custLinFactNeighborY="-55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1D6C107F-A2D1-42E8-95BE-28B96E8D2B5B}" srcId="{537EB153-A431-4D63-A2E1-392FC71D10F1}" destId="{7C277207-A4AA-4AC5-890E-EEF6E43DFDB4}" srcOrd="0" destOrd="0" parTransId="{92ABF84A-584C-4A2C-9C31-919C439C4690}" sibTransId="{F832C30A-53E4-4104-BBC3-5E1BAC8F9C2F}"/>
    <dgm:cxn modelId="{AA622FB8-24F0-43F5-BC68-A04E5305A019}" type="presOf" srcId="{537EB153-A431-4D63-A2E1-392FC71D10F1}" destId="{7C482DFE-423E-4924-AE66-98E88D1C224C}" srcOrd="0" destOrd="0" presId="urn:microsoft.com/office/officeart/2005/8/layout/vList3"/>
    <dgm:cxn modelId="{6BCA6370-80EB-480D-8062-E763FC6F1259}" type="presOf" srcId="{7C277207-A4AA-4AC5-890E-EEF6E43DFDB4}" destId="{720E01AD-C7A1-47E9-9332-E86A649FFD03}" srcOrd="0" destOrd="0" presId="urn:microsoft.com/office/officeart/2005/8/layout/vList3"/>
    <dgm:cxn modelId="{584B49CB-CA99-4709-BC52-AEDBC6375ED6}" type="presParOf" srcId="{7C482DFE-423E-4924-AE66-98E88D1C224C}" destId="{E273B38F-BE6A-4BB2-93D6-09D60DB96FD8}" srcOrd="0" destOrd="0" presId="urn:microsoft.com/office/officeart/2005/8/layout/vList3"/>
    <dgm:cxn modelId="{BEACE7A7-F45D-41A5-9D66-38A047FB23FA}" type="presParOf" srcId="{E273B38F-BE6A-4BB2-93D6-09D60DB96FD8}" destId="{D537AA32-C05D-4789-832C-653BC9762681}" srcOrd="0" destOrd="0" presId="urn:microsoft.com/office/officeart/2005/8/layout/vList3"/>
    <dgm:cxn modelId="{F154BC33-8991-42A4-A06F-4BD3BF3B9E87}" type="presParOf" srcId="{E273B38F-BE6A-4BB2-93D6-09D60DB96FD8}" destId="{720E01AD-C7A1-47E9-9332-E86A649FFD0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F3EC7FF-7466-4EC8-82F3-86D6B9423B02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tr-TR"/>
        </a:p>
      </dgm:t>
    </dgm:pt>
    <dgm:pt modelId="{24F2262C-01E9-4E5A-BCF9-B141F83EA17B}">
      <dgm:prSet custT="1"/>
      <dgm:spPr/>
      <dgm:t>
        <a:bodyPr/>
        <a:lstStyle/>
        <a:p>
          <a:pPr rtl="0"/>
          <a:r>
            <a:rPr lang="tr-T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TEMEL NOKTALAR</a:t>
          </a:r>
          <a:endParaRPr lang="tr-TR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46F956-5E5C-4ED4-B535-B79874FB8210}" cxnId="{94195146-2C48-4C01-B1D0-34C7896D8324}" type="parTrans">
      <dgm:prSet/>
      <dgm:spPr/>
      <dgm:t>
        <a:bodyPr/>
        <a:lstStyle/>
        <a:p>
          <a:endParaRPr lang="tr-TR" sz="3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85241C-C819-4F1D-A024-AFC8C3673F66}" cxnId="{94195146-2C48-4C01-B1D0-34C7896D8324}" type="sibTrans">
      <dgm:prSet/>
      <dgm:spPr/>
      <dgm:t>
        <a:bodyPr/>
        <a:lstStyle/>
        <a:p>
          <a:endParaRPr lang="tr-TR" sz="3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579ED0A-3E99-4904-91BD-1009E2FBA4CE}" type="pres">
      <dgm:prSet presAssocID="{EF3EC7FF-7466-4EC8-82F3-86D6B9423B0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69D5E43B-1DEF-4727-9E23-92AEE7F7161C}" type="pres">
      <dgm:prSet presAssocID="{24F2262C-01E9-4E5A-BCF9-B141F83EA17B}" presName="parentText" presStyleLbl="node1" presStyleIdx="0" presStyleCnt="1" custLinFactNeighborX="-7568" custLinFactNeighborY="-3900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D4186DA-C062-41B7-8144-044810AB7FEA}" type="presOf" srcId="{EF3EC7FF-7466-4EC8-82F3-86D6B9423B02}" destId="{7579ED0A-3E99-4904-91BD-1009E2FBA4CE}" srcOrd="0" destOrd="0" presId="urn:microsoft.com/office/officeart/2005/8/layout/vList2"/>
    <dgm:cxn modelId="{94195146-2C48-4C01-B1D0-34C7896D8324}" srcId="{EF3EC7FF-7466-4EC8-82F3-86D6B9423B02}" destId="{24F2262C-01E9-4E5A-BCF9-B141F83EA17B}" srcOrd="0" destOrd="0" parTransId="{DA46F956-5E5C-4ED4-B535-B79874FB8210}" sibTransId="{7685241C-C819-4F1D-A024-AFC8C3673F66}"/>
    <dgm:cxn modelId="{A33640DB-4040-4201-8416-0A95BA5B860D}" type="presOf" srcId="{24F2262C-01E9-4E5A-BCF9-B141F83EA17B}" destId="{69D5E43B-1DEF-4727-9E23-92AEE7F7161C}" srcOrd="0" destOrd="0" presId="urn:microsoft.com/office/officeart/2005/8/layout/vList2"/>
    <dgm:cxn modelId="{C3A73692-C77F-4EB0-B7C4-3C4A3015F0B6}" type="presParOf" srcId="{7579ED0A-3E99-4904-91BD-1009E2FBA4CE}" destId="{69D5E43B-1DEF-4727-9E23-92AEE7F7161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286FC53-61FC-45AA-9FB2-65BE5F94B041}" type="doc">
      <dgm:prSet loTypeId="urn:microsoft.com/office/officeart/2005/8/layout/target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D0BE968B-8749-4BDA-B191-8DF3F0A9D2F2}">
      <dgm:prSet/>
      <dgm:spPr/>
      <dgm:t>
        <a:bodyPr/>
        <a:lstStyle/>
        <a:p>
          <a:pPr rtl="0"/>
          <a:r>
            <a:rPr lang="tr-TR" b="1" i="1" smtClean="0"/>
            <a:t>İnternetin Güvenli Kullanımı </a:t>
          </a:r>
          <a:endParaRPr lang="tr-TR"/>
        </a:p>
      </dgm:t>
    </dgm:pt>
    <dgm:pt modelId="{D9D8470E-B0BC-4D4D-A9FE-C6D5E4296B4E}" cxnId="{F646F677-DF5A-4772-9616-36CC057BA38B}" type="parTrans">
      <dgm:prSet/>
      <dgm:spPr/>
      <dgm:t>
        <a:bodyPr/>
        <a:lstStyle/>
        <a:p>
          <a:endParaRPr lang="tr-TR"/>
        </a:p>
      </dgm:t>
    </dgm:pt>
    <dgm:pt modelId="{2DCB8E10-FBED-42CE-9F26-811EF314A979}" cxnId="{F646F677-DF5A-4772-9616-36CC057BA38B}" type="sibTrans">
      <dgm:prSet/>
      <dgm:spPr/>
      <dgm:t>
        <a:bodyPr/>
        <a:lstStyle/>
        <a:p>
          <a:endParaRPr lang="tr-TR"/>
        </a:p>
      </dgm:t>
    </dgm:pt>
    <dgm:pt modelId="{375C8149-C0EE-4F24-BC4E-058CFC23EFE0}">
      <dgm:prSet/>
      <dgm:spPr/>
      <dgm:t>
        <a:bodyPr/>
        <a:lstStyle/>
        <a:p>
          <a:pPr rtl="0"/>
          <a:r>
            <a:rPr lang="tr-TR" b="1" i="1" dirty="0" smtClean="0"/>
            <a:t>ve Güvenli İnternet Hizmeti</a:t>
          </a:r>
          <a:endParaRPr lang="tr-TR" dirty="0"/>
        </a:p>
      </dgm:t>
    </dgm:pt>
    <dgm:pt modelId="{2C7D754F-0EC3-4AFA-A9A9-6DB41E5C1A6F}" cxnId="{A2E7FD7A-6738-4C4C-B895-339AEFF0BDEE}" type="parTrans">
      <dgm:prSet/>
      <dgm:spPr/>
      <dgm:t>
        <a:bodyPr/>
        <a:lstStyle/>
        <a:p>
          <a:endParaRPr lang="tr-TR"/>
        </a:p>
      </dgm:t>
    </dgm:pt>
    <dgm:pt modelId="{6AF4EF40-2817-4AA2-8860-404DCC4FFBA5}" cxnId="{A2E7FD7A-6738-4C4C-B895-339AEFF0BDEE}" type="sibTrans">
      <dgm:prSet/>
      <dgm:spPr/>
      <dgm:t>
        <a:bodyPr/>
        <a:lstStyle/>
        <a:p>
          <a:endParaRPr lang="tr-TR"/>
        </a:p>
      </dgm:t>
    </dgm:pt>
    <dgm:pt modelId="{4F3AA919-BC02-414F-9DC2-B2315502C77B}" type="pres">
      <dgm:prSet presAssocID="{A286FC53-61FC-45AA-9FB2-65BE5F94B04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97D523-8C29-46CA-87D2-0BCA7DCB3DB8}" type="pres">
      <dgm:prSet presAssocID="{D0BE968B-8749-4BDA-B191-8DF3F0A9D2F2}" presName="circle1" presStyleLbl="node1" presStyleIdx="0" presStyleCnt="2"/>
      <dgm:spPr/>
      <dgm:t>
        <a:bodyPr/>
        <a:lstStyle/>
        <a:p>
          <a:endParaRPr lang="tr-TR"/>
        </a:p>
      </dgm:t>
    </dgm:pt>
    <dgm:pt modelId="{F6864B2B-46CB-4B45-ACC2-69CE26D3AAB9}" type="pres">
      <dgm:prSet presAssocID="{D0BE968B-8749-4BDA-B191-8DF3F0A9D2F2}" presName="space" presStyleCnt="0"/>
      <dgm:spPr/>
      <dgm:t>
        <a:bodyPr/>
        <a:lstStyle/>
        <a:p>
          <a:endParaRPr lang="tr-TR"/>
        </a:p>
      </dgm:t>
    </dgm:pt>
    <dgm:pt modelId="{51181DAD-D1A8-4245-8459-478226DE0E1D}" type="pres">
      <dgm:prSet presAssocID="{D0BE968B-8749-4BDA-B191-8DF3F0A9D2F2}" presName="rect1" presStyleLbl="alignAcc1" presStyleIdx="0" presStyleCnt="2"/>
      <dgm:spPr/>
      <dgm:t>
        <a:bodyPr/>
        <a:lstStyle/>
        <a:p>
          <a:endParaRPr lang="en-US"/>
        </a:p>
      </dgm:t>
    </dgm:pt>
    <dgm:pt modelId="{26AE755B-C463-4908-AB73-C39AADF48942}" type="pres">
      <dgm:prSet presAssocID="{375C8149-C0EE-4F24-BC4E-058CFC23EFE0}" presName="vertSpace2" presStyleLbl="node1" presStyleIdx="0" presStyleCnt="2"/>
      <dgm:spPr/>
      <dgm:t>
        <a:bodyPr/>
        <a:lstStyle/>
        <a:p>
          <a:endParaRPr lang="tr-TR"/>
        </a:p>
      </dgm:t>
    </dgm:pt>
    <dgm:pt modelId="{90D690A4-20BF-4D71-9DC2-D8871C3C4CD6}" type="pres">
      <dgm:prSet presAssocID="{375C8149-C0EE-4F24-BC4E-058CFC23EFE0}" presName="circle2" presStyleLbl="node1" presStyleIdx="1" presStyleCnt="2"/>
      <dgm:spPr/>
      <dgm:t>
        <a:bodyPr/>
        <a:lstStyle/>
        <a:p>
          <a:endParaRPr lang="tr-TR"/>
        </a:p>
      </dgm:t>
    </dgm:pt>
    <dgm:pt modelId="{4440BC29-6535-469A-847B-C2F3229C469C}" type="pres">
      <dgm:prSet presAssocID="{375C8149-C0EE-4F24-BC4E-058CFC23EFE0}" presName="rect2" presStyleLbl="alignAcc1" presStyleIdx="1" presStyleCnt="2"/>
      <dgm:spPr/>
      <dgm:t>
        <a:bodyPr/>
        <a:lstStyle/>
        <a:p>
          <a:endParaRPr lang="en-US"/>
        </a:p>
      </dgm:t>
    </dgm:pt>
    <dgm:pt modelId="{E487D9C5-B42F-4655-98E0-0BABB2E71215}" type="pres">
      <dgm:prSet presAssocID="{D0BE968B-8749-4BDA-B191-8DF3F0A9D2F2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F1DBFD-62B6-474D-A009-8B344B150AE9}" type="pres">
      <dgm:prSet presAssocID="{375C8149-C0EE-4F24-BC4E-058CFC23EFE0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0AD984D-0DF0-4CEA-8834-10CB4893B8A7}" type="presOf" srcId="{A286FC53-61FC-45AA-9FB2-65BE5F94B041}" destId="{4F3AA919-BC02-414F-9DC2-B2315502C77B}" srcOrd="0" destOrd="0" presId="urn:microsoft.com/office/officeart/2005/8/layout/target3"/>
    <dgm:cxn modelId="{DE938DDE-EF20-4B1F-9455-D21AAF344654}" type="presOf" srcId="{375C8149-C0EE-4F24-BC4E-058CFC23EFE0}" destId="{31F1DBFD-62B6-474D-A009-8B344B150AE9}" srcOrd="1" destOrd="0" presId="urn:microsoft.com/office/officeart/2005/8/layout/target3"/>
    <dgm:cxn modelId="{A2E7FD7A-6738-4C4C-B895-339AEFF0BDEE}" srcId="{A286FC53-61FC-45AA-9FB2-65BE5F94B041}" destId="{375C8149-C0EE-4F24-BC4E-058CFC23EFE0}" srcOrd="1" destOrd="0" parTransId="{2C7D754F-0EC3-4AFA-A9A9-6DB41E5C1A6F}" sibTransId="{6AF4EF40-2817-4AA2-8860-404DCC4FFBA5}"/>
    <dgm:cxn modelId="{CCF07A77-5FE2-424C-95E1-7B2161E5ADE5}" type="presOf" srcId="{375C8149-C0EE-4F24-BC4E-058CFC23EFE0}" destId="{4440BC29-6535-469A-847B-C2F3229C469C}" srcOrd="0" destOrd="0" presId="urn:microsoft.com/office/officeart/2005/8/layout/target3"/>
    <dgm:cxn modelId="{6123ACB6-0BB4-47CA-BE0F-6A24012CC8AF}" type="presOf" srcId="{D0BE968B-8749-4BDA-B191-8DF3F0A9D2F2}" destId="{E487D9C5-B42F-4655-98E0-0BABB2E71215}" srcOrd="1" destOrd="0" presId="urn:microsoft.com/office/officeart/2005/8/layout/target3"/>
    <dgm:cxn modelId="{F646F677-DF5A-4772-9616-36CC057BA38B}" srcId="{A286FC53-61FC-45AA-9FB2-65BE5F94B041}" destId="{D0BE968B-8749-4BDA-B191-8DF3F0A9D2F2}" srcOrd="0" destOrd="0" parTransId="{D9D8470E-B0BC-4D4D-A9FE-C6D5E4296B4E}" sibTransId="{2DCB8E10-FBED-42CE-9F26-811EF314A979}"/>
    <dgm:cxn modelId="{F8151356-231A-40BF-B03D-3FC811745057}" type="presOf" srcId="{D0BE968B-8749-4BDA-B191-8DF3F0A9D2F2}" destId="{51181DAD-D1A8-4245-8459-478226DE0E1D}" srcOrd="0" destOrd="0" presId="urn:microsoft.com/office/officeart/2005/8/layout/target3"/>
    <dgm:cxn modelId="{451AE42C-3484-4C6B-9F8B-917B54A851BD}" type="presParOf" srcId="{4F3AA919-BC02-414F-9DC2-B2315502C77B}" destId="{8897D523-8C29-46CA-87D2-0BCA7DCB3DB8}" srcOrd="0" destOrd="0" presId="urn:microsoft.com/office/officeart/2005/8/layout/target3"/>
    <dgm:cxn modelId="{A649B79F-E2DD-4B15-9D0C-14E26BED9EE5}" type="presParOf" srcId="{4F3AA919-BC02-414F-9DC2-B2315502C77B}" destId="{F6864B2B-46CB-4B45-ACC2-69CE26D3AAB9}" srcOrd="1" destOrd="0" presId="urn:microsoft.com/office/officeart/2005/8/layout/target3"/>
    <dgm:cxn modelId="{D099B52A-3684-41EB-836F-4EBBD3E7CF49}" type="presParOf" srcId="{4F3AA919-BC02-414F-9DC2-B2315502C77B}" destId="{51181DAD-D1A8-4245-8459-478226DE0E1D}" srcOrd="2" destOrd="0" presId="urn:microsoft.com/office/officeart/2005/8/layout/target3"/>
    <dgm:cxn modelId="{B64F7264-A27F-424D-9E9A-8D7AE4CEB6A9}" type="presParOf" srcId="{4F3AA919-BC02-414F-9DC2-B2315502C77B}" destId="{26AE755B-C463-4908-AB73-C39AADF48942}" srcOrd="3" destOrd="0" presId="urn:microsoft.com/office/officeart/2005/8/layout/target3"/>
    <dgm:cxn modelId="{8DCF3584-9441-4814-8F86-334F5D98426F}" type="presParOf" srcId="{4F3AA919-BC02-414F-9DC2-B2315502C77B}" destId="{90D690A4-20BF-4D71-9DC2-D8871C3C4CD6}" srcOrd="4" destOrd="0" presId="urn:microsoft.com/office/officeart/2005/8/layout/target3"/>
    <dgm:cxn modelId="{B21AE86D-A26F-4AF0-A1CE-CE8078F545E1}" type="presParOf" srcId="{4F3AA919-BC02-414F-9DC2-B2315502C77B}" destId="{4440BC29-6535-469A-847B-C2F3229C469C}" srcOrd="5" destOrd="0" presId="urn:microsoft.com/office/officeart/2005/8/layout/target3"/>
    <dgm:cxn modelId="{179C4867-5919-45E6-A3FF-36064BBBF246}" type="presParOf" srcId="{4F3AA919-BC02-414F-9DC2-B2315502C77B}" destId="{E487D9C5-B42F-4655-98E0-0BABB2E71215}" srcOrd="6" destOrd="0" presId="urn:microsoft.com/office/officeart/2005/8/layout/target3"/>
    <dgm:cxn modelId="{EF8C49D4-9344-4FBA-A34F-6D2EE4F47458}" type="presParOf" srcId="{4F3AA919-BC02-414F-9DC2-B2315502C77B}" destId="{31F1DBFD-62B6-474D-A009-8B344B150AE9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286FC53-61FC-45AA-9FB2-65BE5F94B041}" type="doc">
      <dgm:prSet loTypeId="urn:microsoft.com/office/officeart/2005/8/layout/target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D0BE968B-8749-4BDA-B191-8DF3F0A9D2F2}">
      <dgm:prSet/>
      <dgm:spPr/>
      <dgm:t>
        <a:bodyPr/>
        <a:lstStyle/>
        <a:p>
          <a:pPr rtl="0"/>
          <a:r>
            <a:rPr lang="tr-TR" b="1" i="1" smtClean="0"/>
            <a:t>İnternetin Güvenli Kullanımı </a:t>
          </a:r>
          <a:endParaRPr lang="tr-TR"/>
        </a:p>
      </dgm:t>
    </dgm:pt>
    <dgm:pt modelId="{D9D8470E-B0BC-4D4D-A9FE-C6D5E4296B4E}" cxnId="{F646F677-DF5A-4772-9616-36CC057BA38B}" type="parTrans">
      <dgm:prSet/>
      <dgm:spPr/>
      <dgm:t>
        <a:bodyPr/>
        <a:lstStyle/>
        <a:p>
          <a:endParaRPr lang="tr-TR"/>
        </a:p>
      </dgm:t>
    </dgm:pt>
    <dgm:pt modelId="{2DCB8E10-FBED-42CE-9F26-811EF314A979}" cxnId="{F646F677-DF5A-4772-9616-36CC057BA38B}" type="sibTrans">
      <dgm:prSet/>
      <dgm:spPr/>
      <dgm:t>
        <a:bodyPr/>
        <a:lstStyle/>
        <a:p>
          <a:endParaRPr lang="tr-TR"/>
        </a:p>
      </dgm:t>
    </dgm:pt>
    <dgm:pt modelId="{375C8149-C0EE-4F24-BC4E-058CFC23EFE0}">
      <dgm:prSet/>
      <dgm:spPr/>
      <dgm:t>
        <a:bodyPr/>
        <a:lstStyle/>
        <a:p>
          <a:pPr rtl="0"/>
          <a:r>
            <a:rPr lang="tr-TR" b="1" i="1" dirty="0" smtClean="0"/>
            <a:t>ve Güvenli İnternet Hizmeti</a:t>
          </a:r>
          <a:endParaRPr lang="tr-TR" dirty="0"/>
        </a:p>
      </dgm:t>
    </dgm:pt>
    <dgm:pt modelId="{2C7D754F-0EC3-4AFA-A9A9-6DB41E5C1A6F}" cxnId="{A2E7FD7A-6738-4C4C-B895-339AEFF0BDEE}" type="parTrans">
      <dgm:prSet/>
      <dgm:spPr/>
      <dgm:t>
        <a:bodyPr/>
        <a:lstStyle/>
        <a:p>
          <a:endParaRPr lang="tr-TR"/>
        </a:p>
      </dgm:t>
    </dgm:pt>
    <dgm:pt modelId="{6AF4EF40-2817-4AA2-8860-404DCC4FFBA5}" cxnId="{A2E7FD7A-6738-4C4C-B895-339AEFF0BDEE}" type="sibTrans">
      <dgm:prSet/>
      <dgm:spPr/>
      <dgm:t>
        <a:bodyPr/>
        <a:lstStyle/>
        <a:p>
          <a:endParaRPr lang="tr-TR"/>
        </a:p>
      </dgm:t>
    </dgm:pt>
    <dgm:pt modelId="{4F3AA919-BC02-414F-9DC2-B2315502C77B}" type="pres">
      <dgm:prSet presAssocID="{A286FC53-61FC-45AA-9FB2-65BE5F94B04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97D523-8C29-46CA-87D2-0BCA7DCB3DB8}" type="pres">
      <dgm:prSet presAssocID="{D0BE968B-8749-4BDA-B191-8DF3F0A9D2F2}" presName="circle1" presStyleLbl="node1" presStyleIdx="0" presStyleCnt="2"/>
      <dgm:spPr/>
      <dgm:t>
        <a:bodyPr/>
        <a:lstStyle/>
        <a:p>
          <a:endParaRPr lang="tr-TR"/>
        </a:p>
      </dgm:t>
    </dgm:pt>
    <dgm:pt modelId="{F6864B2B-46CB-4B45-ACC2-69CE26D3AAB9}" type="pres">
      <dgm:prSet presAssocID="{D0BE968B-8749-4BDA-B191-8DF3F0A9D2F2}" presName="space" presStyleCnt="0"/>
      <dgm:spPr/>
      <dgm:t>
        <a:bodyPr/>
        <a:lstStyle/>
        <a:p>
          <a:endParaRPr lang="tr-TR"/>
        </a:p>
      </dgm:t>
    </dgm:pt>
    <dgm:pt modelId="{51181DAD-D1A8-4245-8459-478226DE0E1D}" type="pres">
      <dgm:prSet presAssocID="{D0BE968B-8749-4BDA-B191-8DF3F0A9D2F2}" presName="rect1" presStyleLbl="alignAcc1" presStyleIdx="0" presStyleCnt="2"/>
      <dgm:spPr/>
      <dgm:t>
        <a:bodyPr/>
        <a:lstStyle/>
        <a:p>
          <a:endParaRPr lang="en-US"/>
        </a:p>
      </dgm:t>
    </dgm:pt>
    <dgm:pt modelId="{26AE755B-C463-4908-AB73-C39AADF48942}" type="pres">
      <dgm:prSet presAssocID="{375C8149-C0EE-4F24-BC4E-058CFC23EFE0}" presName="vertSpace2" presStyleLbl="node1" presStyleIdx="0" presStyleCnt="2"/>
      <dgm:spPr/>
      <dgm:t>
        <a:bodyPr/>
        <a:lstStyle/>
        <a:p>
          <a:endParaRPr lang="tr-TR"/>
        </a:p>
      </dgm:t>
    </dgm:pt>
    <dgm:pt modelId="{90D690A4-20BF-4D71-9DC2-D8871C3C4CD6}" type="pres">
      <dgm:prSet presAssocID="{375C8149-C0EE-4F24-BC4E-058CFC23EFE0}" presName="circle2" presStyleLbl="node1" presStyleIdx="1" presStyleCnt="2"/>
      <dgm:spPr/>
      <dgm:t>
        <a:bodyPr/>
        <a:lstStyle/>
        <a:p>
          <a:endParaRPr lang="tr-TR"/>
        </a:p>
      </dgm:t>
    </dgm:pt>
    <dgm:pt modelId="{4440BC29-6535-469A-847B-C2F3229C469C}" type="pres">
      <dgm:prSet presAssocID="{375C8149-C0EE-4F24-BC4E-058CFC23EFE0}" presName="rect2" presStyleLbl="alignAcc1" presStyleIdx="1" presStyleCnt="2"/>
      <dgm:spPr/>
      <dgm:t>
        <a:bodyPr/>
        <a:lstStyle/>
        <a:p>
          <a:endParaRPr lang="en-US"/>
        </a:p>
      </dgm:t>
    </dgm:pt>
    <dgm:pt modelId="{E487D9C5-B42F-4655-98E0-0BABB2E71215}" type="pres">
      <dgm:prSet presAssocID="{D0BE968B-8749-4BDA-B191-8DF3F0A9D2F2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F1DBFD-62B6-474D-A009-8B344B150AE9}" type="pres">
      <dgm:prSet presAssocID="{375C8149-C0EE-4F24-BC4E-058CFC23EFE0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83D5C6A-4BA2-4769-8C9C-B1ED8748A461}" type="presOf" srcId="{A286FC53-61FC-45AA-9FB2-65BE5F94B041}" destId="{4F3AA919-BC02-414F-9DC2-B2315502C77B}" srcOrd="0" destOrd="0" presId="urn:microsoft.com/office/officeart/2005/8/layout/target3"/>
    <dgm:cxn modelId="{558C9154-025C-4D1D-99BA-9E9969006621}" type="presOf" srcId="{375C8149-C0EE-4F24-BC4E-058CFC23EFE0}" destId="{4440BC29-6535-469A-847B-C2F3229C469C}" srcOrd="0" destOrd="0" presId="urn:microsoft.com/office/officeart/2005/8/layout/target3"/>
    <dgm:cxn modelId="{46D86528-462B-452E-B0B0-AA36A6611EAD}" type="presOf" srcId="{D0BE968B-8749-4BDA-B191-8DF3F0A9D2F2}" destId="{E487D9C5-B42F-4655-98E0-0BABB2E71215}" srcOrd="1" destOrd="0" presId="urn:microsoft.com/office/officeart/2005/8/layout/target3"/>
    <dgm:cxn modelId="{A2E7FD7A-6738-4C4C-B895-339AEFF0BDEE}" srcId="{A286FC53-61FC-45AA-9FB2-65BE5F94B041}" destId="{375C8149-C0EE-4F24-BC4E-058CFC23EFE0}" srcOrd="1" destOrd="0" parTransId="{2C7D754F-0EC3-4AFA-A9A9-6DB41E5C1A6F}" sibTransId="{6AF4EF40-2817-4AA2-8860-404DCC4FFBA5}"/>
    <dgm:cxn modelId="{182E5709-97F2-445B-95F0-474C041B4D5B}" type="presOf" srcId="{D0BE968B-8749-4BDA-B191-8DF3F0A9D2F2}" destId="{51181DAD-D1A8-4245-8459-478226DE0E1D}" srcOrd="0" destOrd="0" presId="urn:microsoft.com/office/officeart/2005/8/layout/target3"/>
    <dgm:cxn modelId="{F646F677-DF5A-4772-9616-36CC057BA38B}" srcId="{A286FC53-61FC-45AA-9FB2-65BE5F94B041}" destId="{D0BE968B-8749-4BDA-B191-8DF3F0A9D2F2}" srcOrd="0" destOrd="0" parTransId="{D9D8470E-B0BC-4D4D-A9FE-C6D5E4296B4E}" sibTransId="{2DCB8E10-FBED-42CE-9F26-811EF314A979}"/>
    <dgm:cxn modelId="{46CB5318-7871-4FED-A45C-A224EFF9800C}" type="presOf" srcId="{375C8149-C0EE-4F24-BC4E-058CFC23EFE0}" destId="{31F1DBFD-62B6-474D-A009-8B344B150AE9}" srcOrd="1" destOrd="0" presId="urn:microsoft.com/office/officeart/2005/8/layout/target3"/>
    <dgm:cxn modelId="{BD13FCC6-EDC5-49D3-9CD4-796B0E833058}" type="presParOf" srcId="{4F3AA919-BC02-414F-9DC2-B2315502C77B}" destId="{8897D523-8C29-46CA-87D2-0BCA7DCB3DB8}" srcOrd="0" destOrd="0" presId="urn:microsoft.com/office/officeart/2005/8/layout/target3"/>
    <dgm:cxn modelId="{8808CB41-47E7-46BE-B430-879223B18598}" type="presParOf" srcId="{4F3AA919-BC02-414F-9DC2-B2315502C77B}" destId="{F6864B2B-46CB-4B45-ACC2-69CE26D3AAB9}" srcOrd="1" destOrd="0" presId="urn:microsoft.com/office/officeart/2005/8/layout/target3"/>
    <dgm:cxn modelId="{6A734ADD-3836-4D6F-9A39-50AA33200583}" type="presParOf" srcId="{4F3AA919-BC02-414F-9DC2-B2315502C77B}" destId="{51181DAD-D1A8-4245-8459-478226DE0E1D}" srcOrd="2" destOrd="0" presId="urn:microsoft.com/office/officeart/2005/8/layout/target3"/>
    <dgm:cxn modelId="{491DAB01-8D7D-442D-A24B-6449E4E06F19}" type="presParOf" srcId="{4F3AA919-BC02-414F-9DC2-B2315502C77B}" destId="{26AE755B-C463-4908-AB73-C39AADF48942}" srcOrd="3" destOrd="0" presId="urn:microsoft.com/office/officeart/2005/8/layout/target3"/>
    <dgm:cxn modelId="{8A4F0AA1-B17C-448D-8A59-B656E5D6A91F}" type="presParOf" srcId="{4F3AA919-BC02-414F-9DC2-B2315502C77B}" destId="{90D690A4-20BF-4D71-9DC2-D8871C3C4CD6}" srcOrd="4" destOrd="0" presId="urn:microsoft.com/office/officeart/2005/8/layout/target3"/>
    <dgm:cxn modelId="{C1113419-33C0-46A7-9CBD-2A2E8B761B94}" type="presParOf" srcId="{4F3AA919-BC02-414F-9DC2-B2315502C77B}" destId="{4440BC29-6535-469A-847B-C2F3229C469C}" srcOrd="5" destOrd="0" presId="urn:microsoft.com/office/officeart/2005/8/layout/target3"/>
    <dgm:cxn modelId="{B322907A-4EFC-40C8-94B0-0006E7931E39}" type="presParOf" srcId="{4F3AA919-BC02-414F-9DC2-B2315502C77B}" destId="{E487D9C5-B42F-4655-98E0-0BABB2E71215}" srcOrd="6" destOrd="0" presId="urn:microsoft.com/office/officeart/2005/8/layout/target3"/>
    <dgm:cxn modelId="{8A926D6E-8CB7-4937-9C39-006865E844CB}" type="presParOf" srcId="{4F3AA919-BC02-414F-9DC2-B2315502C77B}" destId="{31F1DBFD-62B6-474D-A009-8B344B150AE9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286FC53-61FC-45AA-9FB2-65BE5F94B041}" type="doc">
      <dgm:prSet loTypeId="urn:microsoft.com/office/officeart/2005/8/layout/target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D0BE968B-8749-4BDA-B191-8DF3F0A9D2F2}">
      <dgm:prSet/>
      <dgm:spPr/>
      <dgm:t>
        <a:bodyPr/>
        <a:lstStyle/>
        <a:p>
          <a:pPr rtl="0"/>
          <a:r>
            <a:rPr lang="tr-TR" b="1" i="1" smtClean="0"/>
            <a:t>İnternetin Güvenli Kullanımı </a:t>
          </a:r>
          <a:endParaRPr lang="tr-TR"/>
        </a:p>
      </dgm:t>
    </dgm:pt>
    <dgm:pt modelId="{D9D8470E-B0BC-4D4D-A9FE-C6D5E4296B4E}" cxnId="{F646F677-DF5A-4772-9616-36CC057BA38B}" type="parTrans">
      <dgm:prSet/>
      <dgm:spPr/>
      <dgm:t>
        <a:bodyPr/>
        <a:lstStyle/>
        <a:p>
          <a:endParaRPr lang="tr-TR"/>
        </a:p>
      </dgm:t>
    </dgm:pt>
    <dgm:pt modelId="{2DCB8E10-FBED-42CE-9F26-811EF314A979}" cxnId="{F646F677-DF5A-4772-9616-36CC057BA38B}" type="sibTrans">
      <dgm:prSet/>
      <dgm:spPr/>
      <dgm:t>
        <a:bodyPr/>
        <a:lstStyle/>
        <a:p>
          <a:endParaRPr lang="tr-TR"/>
        </a:p>
      </dgm:t>
    </dgm:pt>
    <dgm:pt modelId="{375C8149-C0EE-4F24-BC4E-058CFC23EFE0}">
      <dgm:prSet/>
      <dgm:spPr/>
      <dgm:t>
        <a:bodyPr/>
        <a:lstStyle/>
        <a:p>
          <a:pPr rtl="0"/>
          <a:r>
            <a:rPr lang="tr-TR" b="1" i="1" dirty="0" smtClean="0"/>
            <a:t>ve Güvenli İnternet Hizmeti</a:t>
          </a:r>
          <a:endParaRPr lang="tr-TR" dirty="0"/>
        </a:p>
      </dgm:t>
    </dgm:pt>
    <dgm:pt modelId="{2C7D754F-0EC3-4AFA-A9A9-6DB41E5C1A6F}" cxnId="{A2E7FD7A-6738-4C4C-B895-339AEFF0BDEE}" type="parTrans">
      <dgm:prSet/>
      <dgm:spPr/>
      <dgm:t>
        <a:bodyPr/>
        <a:lstStyle/>
        <a:p>
          <a:endParaRPr lang="tr-TR"/>
        </a:p>
      </dgm:t>
    </dgm:pt>
    <dgm:pt modelId="{6AF4EF40-2817-4AA2-8860-404DCC4FFBA5}" cxnId="{A2E7FD7A-6738-4C4C-B895-339AEFF0BDEE}" type="sibTrans">
      <dgm:prSet/>
      <dgm:spPr/>
      <dgm:t>
        <a:bodyPr/>
        <a:lstStyle/>
        <a:p>
          <a:endParaRPr lang="tr-TR"/>
        </a:p>
      </dgm:t>
    </dgm:pt>
    <dgm:pt modelId="{4F3AA919-BC02-414F-9DC2-B2315502C77B}" type="pres">
      <dgm:prSet presAssocID="{A286FC53-61FC-45AA-9FB2-65BE5F94B04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97D523-8C29-46CA-87D2-0BCA7DCB3DB8}" type="pres">
      <dgm:prSet presAssocID="{D0BE968B-8749-4BDA-B191-8DF3F0A9D2F2}" presName="circle1" presStyleLbl="node1" presStyleIdx="0" presStyleCnt="2"/>
      <dgm:spPr/>
      <dgm:t>
        <a:bodyPr/>
        <a:lstStyle/>
        <a:p>
          <a:endParaRPr lang="tr-TR"/>
        </a:p>
      </dgm:t>
    </dgm:pt>
    <dgm:pt modelId="{F6864B2B-46CB-4B45-ACC2-69CE26D3AAB9}" type="pres">
      <dgm:prSet presAssocID="{D0BE968B-8749-4BDA-B191-8DF3F0A9D2F2}" presName="space" presStyleCnt="0"/>
      <dgm:spPr/>
      <dgm:t>
        <a:bodyPr/>
        <a:lstStyle/>
        <a:p>
          <a:endParaRPr lang="tr-TR"/>
        </a:p>
      </dgm:t>
    </dgm:pt>
    <dgm:pt modelId="{51181DAD-D1A8-4245-8459-478226DE0E1D}" type="pres">
      <dgm:prSet presAssocID="{D0BE968B-8749-4BDA-B191-8DF3F0A9D2F2}" presName="rect1" presStyleLbl="alignAcc1" presStyleIdx="0" presStyleCnt="2"/>
      <dgm:spPr/>
      <dgm:t>
        <a:bodyPr/>
        <a:lstStyle/>
        <a:p>
          <a:endParaRPr lang="en-US"/>
        </a:p>
      </dgm:t>
    </dgm:pt>
    <dgm:pt modelId="{26AE755B-C463-4908-AB73-C39AADF48942}" type="pres">
      <dgm:prSet presAssocID="{375C8149-C0EE-4F24-BC4E-058CFC23EFE0}" presName="vertSpace2" presStyleLbl="node1" presStyleIdx="0" presStyleCnt="2"/>
      <dgm:spPr/>
      <dgm:t>
        <a:bodyPr/>
        <a:lstStyle/>
        <a:p>
          <a:endParaRPr lang="tr-TR"/>
        </a:p>
      </dgm:t>
    </dgm:pt>
    <dgm:pt modelId="{90D690A4-20BF-4D71-9DC2-D8871C3C4CD6}" type="pres">
      <dgm:prSet presAssocID="{375C8149-C0EE-4F24-BC4E-058CFC23EFE0}" presName="circle2" presStyleLbl="node1" presStyleIdx="1" presStyleCnt="2"/>
      <dgm:spPr/>
      <dgm:t>
        <a:bodyPr/>
        <a:lstStyle/>
        <a:p>
          <a:endParaRPr lang="tr-TR"/>
        </a:p>
      </dgm:t>
    </dgm:pt>
    <dgm:pt modelId="{4440BC29-6535-469A-847B-C2F3229C469C}" type="pres">
      <dgm:prSet presAssocID="{375C8149-C0EE-4F24-BC4E-058CFC23EFE0}" presName="rect2" presStyleLbl="alignAcc1" presStyleIdx="1" presStyleCnt="2"/>
      <dgm:spPr/>
      <dgm:t>
        <a:bodyPr/>
        <a:lstStyle/>
        <a:p>
          <a:endParaRPr lang="en-US"/>
        </a:p>
      </dgm:t>
    </dgm:pt>
    <dgm:pt modelId="{E487D9C5-B42F-4655-98E0-0BABB2E71215}" type="pres">
      <dgm:prSet presAssocID="{D0BE968B-8749-4BDA-B191-8DF3F0A9D2F2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F1DBFD-62B6-474D-A009-8B344B150AE9}" type="pres">
      <dgm:prSet presAssocID="{375C8149-C0EE-4F24-BC4E-058CFC23EFE0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C7B760-0B4C-4639-ABAD-9D454ECD2913}" type="presOf" srcId="{D0BE968B-8749-4BDA-B191-8DF3F0A9D2F2}" destId="{51181DAD-D1A8-4245-8459-478226DE0E1D}" srcOrd="0" destOrd="0" presId="urn:microsoft.com/office/officeart/2005/8/layout/target3"/>
    <dgm:cxn modelId="{A2E7FD7A-6738-4C4C-B895-339AEFF0BDEE}" srcId="{A286FC53-61FC-45AA-9FB2-65BE5F94B041}" destId="{375C8149-C0EE-4F24-BC4E-058CFC23EFE0}" srcOrd="1" destOrd="0" parTransId="{2C7D754F-0EC3-4AFA-A9A9-6DB41E5C1A6F}" sibTransId="{6AF4EF40-2817-4AA2-8860-404DCC4FFBA5}"/>
    <dgm:cxn modelId="{CB6703B8-2A2D-4D0C-9BA8-B84BE1AAD684}" type="presOf" srcId="{A286FC53-61FC-45AA-9FB2-65BE5F94B041}" destId="{4F3AA919-BC02-414F-9DC2-B2315502C77B}" srcOrd="0" destOrd="0" presId="urn:microsoft.com/office/officeart/2005/8/layout/target3"/>
    <dgm:cxn modelId="{0D7BFCB2-2458-4CB9-BA11-FB45E5C084CA}" type="presOf" srcId="{375C8149-C0EE-4F24-BC4E-058CFC23EFE0}" destId="{31F1DBFD-62B6-474D-A009-8B344B150AE9}" srcOrd="1" destOrd="0" presId="urn:microsoft.com/office/officeart/2005/8/layout/target3"/>
    <dgm:cxn modelId="{F646F677-DF5A-4772-9616-36CC057BA38B}" srcId="{A286FC53-61FC-45AA-9FB2-65BE5F94B041}" destId="{D0BE968B-8749-4BDA-B191-8DF3F0A9D2F2}" srcOrd="0" destOrd="0" parTransId="{D9D8470E-B0BC-4D4D-A9FE-C6D5E4296B4E}" sibTransId="{2DCB8E10-FBED-42CE-9F26-811EF314A979}"/>
    <dgm:cxn modelId="{5E9290C6-CCB1-4AB2-8A92-C7B2E8614F13}" type="presOf" srcId="{D0BE968B-8749-4BDA-B191-8DF3F0A9D2F2}" destId="{E487D9C5-B42F-4655-98E0-0BABB2E71215}" srcOrd="1" destOrd="0" presId="urn:microsoft.com/office/officeart/2005/8/layout/target3"/>
    <dgm:cxn modelId="{93BD1EC5-0FF9-4E1F-8C33-03FC97C1BAF2}" type="presOf" srcId="{375C8149-C0EE-4F24-BC4E-058CFC23EFE0}" destId="{4440BC29-6535-469A-847B-C2F3229C469C}" srcOrd="0" destOrd="0" presId="urn:microsoft.com/office/officeart/2005/8/layout/target3"/>
    <dgm:cxn modelId="{1A7D6D57-4D5E-45FF-B255-78004001EB1D}" type="presParOf" srcId="{4F3AA919-BC02-414F-9DC2-B2315502C77B}" destId="{8897D523-8C29-46CA-87D2-0BCA7DCB3DB8}" srcOrd="0" destOrd="0" presId="urn:microsoft.com/office/officeart/2005/8/layout/target3"/>
    <dgm:cxn modelId="{31315208-B2BD-4843-BC2C-D181370BCEB5}" type="presParOf" srcId="{4F3AA919-BC02-414F-9DC2-B2315502C77B}" destId="{F6864B2B-46CB-4B45-ACC2-69CE26D3AAB9}" srcOrd="1" destOrd="0" presId="urn:microsoft.com/office/officeart/2005/8/layout/target3"/>
    <dgm:cxn modelId="{E4F62103-A719-4D4F-BA66-42443AD815FE}" type="presParOf" srcId="{4F3AA919-BC02-414F-9DC2-B2315502C77B}" destId="{51181DAD-D1A8-4245-8459-478226DE0E1D}" srcOrd="2" destOrd="0" presId="urn:microsoft.com/office/officeart/2005/8/layout/target3"/>
    <dgm:cxn modelId="{4E4939EE-1C5B-4B9B-B7A0-E3A5C5768173}" type="presParOf" srcId="{4F3AA919-BC02-414F-9DC2-B2315502C77B}" destId="{26AE755B-C463-4908-AB73-C39AADF48942}" srcOrd="3" destOrd="0" presId="urn:microsoft.com/office/officeart/2005/8/layout/target3"/>
    <dgm:cxn modelId="{8898A530-B2B7-45DB-975E-11AA025D59F9}" type="presParOf" srcId="{4F3AA919-BC02-414F-9DC2-B2315502C77B}" destId="{90D690A4-20BF-4D71-9DC2-D8871C3C4CD6}" srcOrd="4" destOrd="0" presId="urn:microsoft.com/office/officeart/2005/8/layout/target3"/>
    <dgm:cxn modelId="{348BEC63-E14B-4CD0-8F8B-8BCEF5B6598A}" type="presParOf" srcId="{4F3AA919-BC02-414F-9DC2-B2315502C77B}" destId="{4440BC29-6535-469A-847B-C2F3229C469C}" srcOrd="5" destOrd="0" presId="urn:microsoft.com/office/officeart/2005/8/layout/target3"/>
    <dgm:cxn modelId="{55AB9CF2-E47E-4110-A867-0797A2B3E61E}" type="presParOf" srcId="{4F3AA919-BC02-414F-9DC2-B2315502C77B}" destId="{E487D9C5-B42F-4655-98E0-0BABB2E71215}" srcOrd="6" destOrd="0" presId="urn:microsoft.com/office/officeart/2005/8/layout/target3"/>
    <dgm:cxn modelId="{E4D49EEF-B4F7-4C1A-B50C-2E8DA7DF8E9F}" type="presParOf" srcId="{4F3AA919-BC02-414F-9DC2-B2315502C77B}" destId="{31F1DBFD-62B6-474D-A009-8B344B150AE9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A286FC53-61FC-45AA-9FB2-65BE5F94B041}" type="doc">
      <dgm:prSet loTypeId="urn:microsoft.com/office/officeart/2005/8/layout/target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D0BE968B-8749-4BDA-B191-8DF3F0A9D2F2}">
      <dgm:prSet/>
      <dgm:spPr/>
      <dgm:t>
        <a:bodyPr/>
        <a:lstStyle/>
        <a:p>
          <a:pPr rtl="0"/>
          <a:r>
            <a:rPr lang="tr-TR" b="1" i="1" smtClean="0"/>
            <a:t>İnternetin Güvenli Kullanımı </a:t>
          </a:r>
          <a:endParaRPr lang="tr-TR"/>
        </a:p>
      </dgm:t>
    </dgm:pt>
    <dgm:pt modelId="{D9D8470E-B0BC-4D4D-A9FE-C6D5E4296B4E}" cxnId="{F646F677-DF5A-4772-9616-36CC057BA38B}" type="parTrans">
      <dgm:prSet/>
      <dgm:spPr/>
      <dgm:t>
        <a:bodyPr/>
        <a:lstStyle/>
        <a:p>
          <a:endParaRPr lang="tr-TR"/>
        </a:p>
      </dgm:t>
    </dgm:pt>
    <dgm:pt modelId="{2DCB8E10-FBED-42CE-9F26-811EF314A979}" cxnId="{F646F677-DF5A-4772-9616-36CC057BA38B}" type="sibTrans">
      <dgm:prSet/>
      <dgm:spPr/>
      <dgm:t>
        <a:bodyPr/>
        <a:lstStyle/>
        <a:p>
          <a:endParaRPr lang="tr-TR"/>
        </a:p>
      </dgm:t>
    </dgm:pt>
    <dgm:pt modelId="{375C8149-C0EE-4F24-BC4E-058CFC23EFE0}">
      <dgm:prSet/>
      <dgm:spPr/>
      <dgm:t>
        <a:bodyPr/>
        <a:lstStyle/>
        <a:p>
          <a:pPr rtl="0"/>
          <a:r>
            <a:rPr lang="tr-TR" b="1" i="1" dirty="0" smtClean="0"/>
            <a:t>ve Güvenli İnternet Hizmeti</a:t>
          </a:r>
          <a:endParaRPr lang="tr-TR" dirty="0"/>
        </a:p>
      </dgm:t>
    </dgm:pt>
    <dgm:pt modelId="{2C7D754F-0EC3-4AFA-A9A9-6DB41E5C1A6F}" cxnId="{A2E7FD7A-6738-4C4C-B895-339AEFF0BDEE}" type="parTrans">
      <dgm:prSet/>
      <dgm:spPr/>
      <dgm:t>
        <a:bodyPr/>
        <a:lstStyle/>
        <a:p>
          <a:endParaRPr lang="tr-TR"/>
        </a:p>
      </dgm:t>
    </dgm:pt>
    <dgm:pt modelId="{6AF4EF40-2817-4AA2-8860-404DCC4FFBA5}" cxnId="{A2E7FD7A-6738-4C4C-B895-339AEFF0BDEE}" type="sibTrans">
      <dgm:prSet/>
      <dgm:spPr/>
      <dgm:t>
        <a:bodyPr/>
        <a:lstStyle/>
        <a:p>
          <a:endParaRPr lang="tr-TR"/>
        </a:p>
      </dgm:t>
    </dgm:pt>
    <dgm:pt modelId="{4F3AA919-BC02-414F-9DC2-B2315502C77B}" type="pres">
      <dgm:prSet presAssocID="{A286FC53-61FC-45AA-9FB2-65BE5F94B04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97D523-8C29-46CA-87D2-0BCA7DCB3DB8}" type="pres">
      <dgm:prSet presAssocID="{D0BE968B-8749-4BDA-B191-8DF3F0A9D2F2}" presName="circle1" presStyleLbl="node1" presStyleIdx="0" presStyleCnt="2"/>
      <dgm:spPr/>
      <dgm:t>
        <a:bodyPr/>
        <a:lstStyle/>
        <a:p>
          <a:endParaRPr lang="tr-TR"/>
        </a:p>
      </dgm:t>
    </dgm:pt>
    <dgm:pt modelId="{F6864B2B-46CB-4B45-ACC2-69CE26D3AAB9}" type="pres">
      <dgm:prSet presAssocID="{D0BE968B-8749-4BDA-B191-8DF3F0A9D2F2}" presName="space" presStyleCnt="0"/>
      <dgm:spPr/>
      <dgm:t>
        <a:bodyPr/>
        <a:lstStyle/>
        <a:p>
          <a:endParaRPr lang="tr-TR"/>
        </a:p>
      </dgm:t>
    </dgm:pt>
    <dgm:pt modelId="{51181DAD-D1A8-4245-8459-478226DE0E1D}" type="pres">
      <dgm:prSet presAssocID="{D0BE968B-8749-4BDA-B191-8DF3F0A9D2F2}" presName="rect1" presStyleLbl="alignAcc1" presStyleIdx="0" presStyleCnt="2"/>
      <dgm:spPr/>
      <dgm:t>
        <a:bodyPr/>
        <a:lstStyle/>
        <a:p>
          <a:endParaRPr lang="en-US"/>
        </a:p>
      </dgm:t>
    </dgm:pt>
    <dgm:pt modelId="{26AE755B-C463-4908-AB73-C39AADF48942}" type="pres">
      <dgm:prSet presAssocID="{375C8149-C0EE-4F24-BC4E-058CFC23EFE0}" presName="vertSpace2" presStyleLbl="node1" presStyleIdx="0" presStyleCnt="2"/>
      <dgm:spPr/>
      <dgm:t>
        <a:bodyPr/>
        <a:lstStyle/>
        <a:p>
          <a:endParaRPr lang="tr-TR"/>
        </a:p>
      </dgm:t>
    </dgm:pt>
    <dgm:pt modelId="{90D690A4-20BF-4D71-9DC2-D8871C3C4CD6}" type="pres">
      <dgm:prSet presAssocID="{375C8149-C0EE-4F24-BC4E-058CFC23EFE0}" presName="circle2" presStyleLbl="node1" presStyleIdx="1" presStyleCnt="2"/>
      <dgm:spPr/>
      <dgm:t>
        <a:bodyPr/>
        <a:lstStyle/>
        <a:p>
          <a:endParaRPr lang="tr-TR"/>
        </a:p>
      </dgm:t>
    </dgm:pt>
    <dgm:pt modelId="{4440BC29-6535-469A-847B-C2F3229C469C}" type="pres">
      <dgm:prSet presAssocID="{375C8149-C0EE-4F24-BC4E-058CFC23EFE0}" presName="rect2" presStyleLbl="alignAcc1" presStyleIdx="1" presStyleCnt="2"/>
      <dgm:spPr/>
      <dgm:t>
        <a:bodyPr/>
        <a:lstStyle/>
        <a:p>
          <a:endParaRPr lang="en-US"/>
        </a:p>
      </dgm:t>
    </dgm:pt>
    <dgm:pt modelId="{E487D9C5-B42F-4655-98E0-0BABB2E71215}" type="pres">
      <dgm:prSet presAssocID="{D0BE968B-8749-4BDA-B191-8DF3F0A9D2F2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F1DBFD-62B6-474D-A009-8B344B150AE9}" type="pres">
      <dgm:prSet presAssocID="{375C8149-C0EE-4F24-BC4E-058CFC23EFE0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A612F7C-6301-4B0F-8B82-14A23FF01A5E}" type="presOf" srcId="{A286FC53-61FC-45AA-9FB2-65BE5F94B041}" destId="{4F3AA919-BC02-414F-9DC2-B2315502C77B}" srcOrd="0" destOrd="0" presId="urn:microsoft.com/office/officeart/2005/8/layout/target3"/>
    <dgm:cxn modelId="{A2E7FD7A-6738-4C4C-B895-339AEFF0BDEE}" srcId="{A286FC53-61FC-45AA-9FB2-65BE5F94B041}" destId="{375C8149-C0EE-4F24-BC4E-058CFC23EFE0}" srcOrd="1" destOrd="0" parTransId="{2C7D754F-0EC3-4AFA-A9A9-6DB41E5C1A6F}" sibTransId="{6AF4EF40-2817-4AA2-8860-404DCC4FFBA5}"/>
    <dgm:cxn modelId="{0D01FC5C-0AEB-4650-8865-91EA2BBC8959}" type="presOf" srcId="{D0BE968B-8749-4BDA-B191-8DF3F0A9D2F2}" destId="{51181DAD-D1A8-4245-8459-478226DE0E1D}" srcOrd="0" destOrd="0" presId="urn:microsoft.com/office/officeart/2005/8/layout/target3"/>
    <dgm:cxn modelId="{5E5F8966-8BCE-4014-AE8E-4857C1536EB9}" type="presOf" srcId="{D0BE968B-8749-4BDA-B191-8DF3F0A9D2F2}" destId="{E487D9C5-B42F-4655-98E0-0BABB2E71215}" srcOrd="1" destOrd="0" presId="urn:microsoft.com/office/officeart/2005/8/layout/target3"/>
    <dgm:cxn modelId="{F646F677-DF5A-4772-9616-36CC057BA38B}" srcId="{A286FC53-61FC-45AA-9FB2-65BE5F94B041}" destId="{D0BE968B-8749-4BDA-B191-8DF3F0A9D2F2}" srcOrd="0" destOrd="0" parTransId="{D9D8470E-B0BC-4D4D-A9FE-C6D5E4296B4E}" sibTransId="{2DCB8E10-FBED-42CE-9F26-811EF314A979}"/>
    <dgm:cxn modelId="{713885BB-BEE5-48FE-A852-D2BAB17A0EBE}" type="presOf" srcId="{375C8149-C0EE-4F24-BC4E-058CFC23EFE0}" destId="{31F1DBFD-62B6-474D-A009-8B344B150AE9}" srcOrd="1" destOrd="0" presId="urn:microsoft.com/office/officeart/2005/8/layout/target3"/>
    <dgm:cxn modelId="{EF32259C-0488-4EF0-91E9-9206FA0FC69F}" type="presOf" srcId="{375C8149-C0EE-4F24-BC4E-058CFC23EFE0}" destId="{4440BC29-6535-469A-847B-C2F3229C469C}" srcOrd="0" destOrd="0" presId="urn:microsoft.com/office/officeart/2005/8/layout/target3"/>
    <dgm:cxn modelId="{304B7DED-BDEB-459C-99C8-D462414506CB}" type="presParOf" srcId="{4F3AA919-BC02-414F-9DC2-B2315502C77B}" destId="{8897D523-8C29-46CA-87D2-0BCA7DCB3DB8}" srcOrd="0" destOrd="0" presId="urn:microsoft.com/office/officeart/2005/8/layout/target3"/>
    <dgm:cxn modelId="{7CB401C0-86D0-46A9-9072-ED47CA8833FF}" type="presParOf" srcId="{4F3AA919-BC02-414F-9DC2-B2315502C77B}" destId="{F6864B2B-46CB-4B45-ACC2-69CE26D3AAB9}" srcOrd="1" destOrd="0" presId="urn:microsoft.com/office/officeart/2005/8/layout/target3"/>
    <dgm:cxn modelId="{B687C5E2-B827-4F0A-8986-DB9ED8E9CA5F}" type="presParOf" srcId="{4F3AA919-BC02-414F-9DC2-B2315502C77B}" destId="{51181DAD-D1A8-4245-8459-478226DE0E1D}" srcOrd="2" destOrd="0" presId="urn:microsoft.com/office/officeart/2005/8/layout/target3"/>
    <dgm:cxn modelId="{3BD2BB8C-1514-4D35-BB4B-C1BE138A5D22}" type="presParOf" srcId="{4F3AA919-BC02-414F-9DC2-B2315502C77B}" destId="{26AE755B-C463-4908-AB73-C39AADF48942}" srcOrd="3" destOrd="0" presId="urn:microsoft.com/office/officeart/2005/8/layout/target3"/>
    <dgm:cxn modelId="{7DB69A25-9097-4298-A93D-AE2E9E726BF8}" type="presParOf" srcId="{4F3AA919-BC02-414F-9DC2-B2315502C77B}" destId="{90D690A4-20BF-4D71-9DC2-D8871C3C4CD6}" srcOrd="4" destOrd="0" presId="urn:microsoft.com/office/officeart/2005/8/layout/target3"/>
    <dgm:cxn modelId="{0662F747-FF14-462F-A49E-247C5419B3D7}" type="presParOf" srcId="{4F3AA919-BC02-414F-9DC2-B2315502C77B}" destId="{4440BC29-6535-469A-847B-C2F3229C469C}" srcOrd="5" destOrd="0" presId="urn:microsoft.com/office/officeart/2005/8/layout/target3"/>
    <dgm:cxn modelId="{4C3CBEC4-5E59-428C-99F4-00CED6C68FC7}" type="presParOf" srcId="{4F3AA919-BC02-414F-9DC2-B2315502C77B}" destId="{E487D9C5-B42F-4655-98E0-0BABB2E71215}" srcOrd="6" destOrd="0" presId="urn:microsoft.com/office/officeart/2005/8/layout/target3"/>
    <dgm:cxn modelId="{F75D41DB-4546-4A87-B70B-619443615B16}" type="presParOf" srcId="{4F3AA919-BC02-414F-9DC2-B2315502C77B}" destId="{31F1DBFD-62B6-474D-A009-8B344B150AE9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A286FC53-61FC-45AA-9FB2-65BE5F94B041}" type="doc">
      <dgm:prSet loTypeId="urn:microsoft.com/office/officeart/2005/8/layout/target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D0BE968B-8749-4BDA-B191-8DF3F0A9D2F2}">
      <dgm:prSet/>
      <dgm:spPr/>
      <dgm:t>
        <a:bodyPr/>
        <a:lstStyle/>
        <a:p>
          <a:pPr rtl="0"/>
          <a:r>
            <a:rPr lang="tr-TR" b="1" i="1" smtClean="0"/>
            <a:t>İnternetin Güvenli Kullanımı </a:t>
          </a:r>
          <a:endParaRPr lang="tr-TR"/>
        </a:p>
      </dgm:t>
    </dgm:pt>
    <dgm:pt modelId="{D9D8470E-B0BC-4D4D-A9FE-C6D5E4296B4E}" cxnId="{F646F677-DF5A-4772-9616-36CC057BA38B}" type="parTrans">
      <dgm:prSet/>
      <dgm:spPr/>
      <dgm:t>
        <a:bodyPr/>
        <a:lstStyle/>
        <a:p>
          <a:endParaRPr lang="tr-TR"/>
        </a:p>
      </dgm:t>
    </dgm:pt>
    <dgm:pt modelId="{2DCB8E10-FBED-42CE-9F26-811EF314A979}" cxnId="{F646F677-DF5A-4772-9616-36CC057BA38B}" type="sibTrans">
      <dgm:prSet/>
      <dgm:spPr/>
      <dgm:t>
        <a:bodyPr/>
        <a:lstStyle/>
        <a:p>
          <a:endParaRPr lang="tr-TR"/>
        </a:p>
      </dgm:t>
    </dgm:pt>
    <dgm:pt modelId="{375C8149-C0EE-4F24-BC4E-058CFC23EFE0}">
      <dgm:prSet/>
      <dgm:spPr/>
      <dgm:t>
        <a:bodyPr/>
        <a:lstStyle/>
        <a:p>
          <a:pPr rtl="0"/>
          <a:r>
            <a:rPr lang="tr-TR" b="1" i="1" dirty="0" smtClean="0"/>
            <a:t>ve Güvenli İnternet Hizmeti</a:t>
          </a:r>
          <a:endParaRPr lang="tr-TR" dirty="0"/>
        </a:p>
      </dgm:t>
    </dgm:pt>
    <dgm:pt modelId="{2C7D754F-0EC3-4AFA-A9A9-6DB41E5C1A6F}" cxnId="{A2E7FD7A-6738-4C4C-B895-339AEFF0BDEE}" type="parTrans">
      <dgm:prSet/>
      <dgm:spPr/>
      <dgm:t>
        <a:bodyPr/>
        <a:lstStyle/>
        <a:p>
          <a:endParaRPr lang="tr-TR"/>
        </a:p>
      </dgm:t>
    </dgm:pt>
    <dgm:pt modelId="{6AF4EF40-2817-4AA2-8860-404DCC4FFBA5}" cxnId="{A2E7FD7A-6738-4C4C-B895-339AEFF0BDEE}" type="sibTrans">
      <dgm:prSet/>
      <dgm:spPr/>
      <dgm:t>
        <a:bodyPr/>
        <a:lstStyle/>
        <a:p>
          <a:endParaRPr lang="tr-TR"/>
        </a:p>
      </dgm:t>
    </dgm:pt>
    <dgm:pt modelId="{4F3AA919-BC02-414F-9DC2-B2315502C77B}" type="pres">
      <dgm:prSet presAssocID="{A286FC53-61FC-45AA-9FB2-65BE5F94B04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97D523-8C29-46CA-87D2-0BCA7DCB3DB8}" type="pres">
      <dgm:prSet presAssocID="{D0BE968B-8749-4BDA-B191-8DF3F0A9D2F2}" presName="circle1" presStyleLbl="node1" presStyleIdx="0" presStyleCnt="2"/>
      <dgm:spPr/>
      <dgm:t>
        <a:bodyPr/>
        <a:lstStyle/>
        <a:p>
          <a:endParaRPr lang="tr-TR"/>
        </a:p>
      </dgm:t>
    </dgm:pt>
    <dgm:pt modelId="{F6864B2B-46CB-4B45-ACC2-69CE26D3AAB9}" type="pres">
      <dgm:prSet presAssocID="{D0BE968B-8749-4BDA-B191-8DF3F0A9D2F2}" presName="space" presStyleCnt="0"/>
      <dgm:spPr/>
      <dgm:t>
        <a:bodyPr/>
        <a:lstStyle/>
        <a:p>
          <a:endParaRPr lang="tr-TR"/>
        </a:p>
      </dgm:t>
    </dgm:pt>
    <dgm:pt modelId="{51181DAD-D1A8-4245-8459-478226DE0E1D}" type="pres">
      <dgm:prSet presAssocID="{D0BE968B-8749-4BDA-B191-8DF3F0A9D2F2}" presName="rect1" presStyleLbl="alignAcc1" presStyleIdx="0" presStyleCnt="2"/>
      <dgm:spPr/>
      <dgm:t>
        <a:bodyPr/>
        <a:lstStyle/>
        <a:p>
          <a:endParaRPr lang="en-US"/>
        </a:p>
      </dgm:t>
    </dgm:pt>
    <dgm:pt modelId="{26AE755B-C463-4908-AB73-C39AADF48942}" type="pres">
      <dgm:prSet presAssocID="{375C8149-C0EE-4F24-BC4E-058CFC23EFE0}" presName="vertSpace2" presStyleLbl="node1" presStyleIdx="0" presStyleCnt="2"/>
      <dgm:spPr/>
      <dgm:t>
        <a:bodyPr/>
        <a:lstStyle/>
        <a:p>
          <a:endParaRPr lang="tr-TR"/>
        </a:p>
      </dgm:t>
    </dgm:pt>
    <dgm:pt modelId="{90D690A4-20BF-4D71-9DC2-D8871C3C4CD6}" type="pres">
      <dgm:prSet presAssocID="{375C8149-C0EE-4F24-BC4E-058CFC23EFE0}" presName="circle2" presStyleLbl="node1" presStyleIdx="1" presStyleCnt="2"/>
      <dgm:spPr/>
      <dgm:t>
        <a:bodyPr/>
        <a:lstStyle/>
        <a:p>
          <a:endParaRPr lang="tr-TR"/>
        </a:p>
      </dgm:t>
    </dgm:pt>
    <dgm:pt modelId="{4440BC29-6535-469A-847B-C2F3229C469C}" type="pres">
      <dgm:prSet presAssocID="{375C8149-C0EE-4F24-BC4E-058CFC23EFE0}" presName="rect2" presStyleLbl="alignAcc1" presStyleIdx="1" presStyleCnt="2"/>
      <dgm:spPr/>
      <dgm:t>
        <a:bodyPr/>
        <a:lstStyle/>
        <a:p>
          <a:endParaRPr lang="en-US"/>
        </a:p>
      </dgm:t>
    </dgm:pt>
    <dgm:pt modelId="{E487D9C5-B42F-4655-98E0-0BABB2E71215}" type="pres">
      <dgm:prSet presAssocID="{D0BE968B-8749-4BDA-B191-8DF3F0A9D2F2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F1DBFD-62B6-474D-A009-8B344B150AE9}" type="pres">
      <dgm:prSet presAssocID="{375C8149-C0EE-4F24-BC4E-058CFC23EFE0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8B9CE8-D5B7-4F3F-A10A-38AA531DDAB2}" type="presOf" srcId="{D0BE968B-8749-4BDA-B191-8DF3F0A9D2F2}" destId="{E487D9C5-B42F-4655-98E0-0BABB2E71215}" srcOrd="1" destOrd="0" presId="urn:microsoft.com/office/officeart/2005/8/layout/target3"/>
    <dgm:cxn modelId="{9FDB5976-2060-46ED-98A6-98910E0B3EF7}" type="presOf" srcId="{375C8149-C0EE-4F24-BC4E-058CFC23EFE0}" destId="{31F1DBFD-62B6-474D-A009-8B344B150AE9}" srcOrd="1" destOrd="0" presId="urn:microsoft.com/office/officeart/2005/8/layout/target3"/>
    <dgm:cxn modelId="{FFAE3481-AE06-4537-B240-373439888770}" type="presOf" srcId="{A286FC53-61FC-45AA-9FB2-65BE5F94B041}" destId="{4F3AA919-BC02-414F-9DC2-B2315502C77B}" srcOrd="0" destOrd="0" presId="urn:microsoft.com/office/officeart/2005/8/layout/target3"/>
    <dgm:cxn modelId="{A2E7FD7A-6738-4C4C-B895-339AEFF0BDEE}" srcId="{A286FC53-61FC-45AA-9FB2-65BE5F94B041}" destId="{375C8149-C0EE-4F24-BC4E-058CFC23EFE0}" srcOrd="1" destOrd="0" parTransId="{2C7D754F-0EC3-4AFA-A9A9-6DB41E5C1A6F}" sibTransId="{6AF4EF40-2817-4AA2-8860-404DCC4FFBA5}"/>
    <dgm:cxn modelId="{F646F677-DF5A-4772-9616-36CC057BA38B}" srcId="{A286FC53-61FC-45AA-9FB2-65BE5F94B041}" destId="{D0BE968B-8749-4BDA-B191-8DF3F0A9D2F2}" srcOrd="0" destOrd="0" parTransId="{D9D8470E-B0BC-4D4D-A9FE-C6D5E4296B4E}" sibTransId="{2DCB8E10-FBED-42CE-9F26-811EF314A979}"/>
    <dgm:cxn modelId="{505A77A2-2119-46D4-AAE0-BF565DA43CCA}" type="presOf" srcId="{375C8149-C0EE-4F24-BC4E-058CFC23EFE0}" destId="{4440BC29-6535-469A-847B-C2F3229C469C}" srcOrd="0" destOrd="0" presId="urn:microsoft.com/office/officeart/2005/8/layout/target3"/>
    <dgm:cxn modelId="{0CDE1D7C-A5D3-46CA-A107-F3EC01047C26}" type="presOf" srcId="{D0BE968B-8749-4BDA-B191-8DF3F0A9D2F2}" destId="{51181DAD-D1A8-4245-8459-478226DE0E1D}" srcOrd="0" destOrd="0" presId="urn:microsoft.com/office/officeart/2005/8/layout/target3"/>
    <dgm:cxn modelId="{AF47F8F4-D26D-49C7-B8B1-FFC32B12A755}" type="presParOf" srcId="{4F3AA919-BC02-414F-9DC2-B2315502C77B}" destId="{8897D523-8C29-46CA-87D2-0BCA7DCB3DB8}" srcOrd="0" destOrd="0" presId="urn:microsoft.com/office/officeart/2005/8/layout/target3"/>
    <dgm:cxn modelId="{AF9BE4EB-AB6C-4F22-91AF-8D02E816307B}" type="presParOf" srcId="{4F3AA919-BC02-414F-9DC2-B2315502C77B}" destId="{F6864B2B-46CB-4B45-ACC2-69CE26D3AAB9}" srcOrd="1" destOrd="0" presId="urn:microsoft.com/office/officeart/2005/8/layout/target3"/>
    <dgm:cxn modelId="{85B653BC-6A67-4700-AE87-C7176BEA9ABB}" type="presParOf" srcId="{4F3AA919-BC02-414F-9DC2-B2315502C77B}" destId="{51181DAD-D1A8-4245-8459-478226DE0E1D}" srcOrd="2" destOrd="0" presId="urn:microsoft.com/office/officeart/2005/8/layout/target3"/>
    <dgm:cxn modelId="{D2EB5F7B-074F-47F3-849F-77133F89EB71}" type="presParOf" srcId="{4F3AA919-BC02-414F-9DC2-B2315502C77B}" destId="{26AE755B-C463-4908-AB73-C39AADF48942}" srcOrd="3" destOrd="0" presId="urn:microsoft.com/office/officeart/2005/8/layout/target3"/>
    <dgm:cxn modelId="{79EBC95A-A48F-4EC9-BD3B-1B2559F43F7F}" type="presParOf" srcId="{4F3AA919-BC02-414F-9DC2-B2315502C77B}" destId="{90D690A4-20BF-4D71-9DC2-D8871C3C4CD6}" srcOrd="4" destOrd="0" presId="urn:microsoft.com/office/officeart/2005/8/layout/target3"/>
    <dgm:cxn modelId="{7BA7DC5C-603A-4A06-948E-91CA6FC67009}" type="presParOf" srcId="{4F3AA919-BC02-414F-9DC2-B2315502C77B}" destId="{4440BC29-6535-469A-847B-C2F3229C469C}" srcOrd="5" destOrd="0" presId="urn:microsoft.com/office/officeart/2005/8/layout/target3"/>
    <dgm:cxn modelId="{6F51E6CE-CED3-4D0D-AE24-E2BD991F42EA}" type="presParOf" srcId="{4F3AA919-BC02-414F-9DC2-B2315502C77B}" destId="{E487D9C5-B42F-4655-98E0-0BABB2E71215}" srcOrd="6" destOrd="0" presId="urn:microsoft.com/office/officeart/2005/8/layout/target3"/>
    <dgm:cxn modelId="{FD486E01-88A0-4F73-B500-E5AB7AD15818}" type="presParOf" srcId="{4F3AA919-BC02-414F-9DC2-B2315502C77B}" destId="{31F1DBFD-62B6-474D-A009-8B344B150AE9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A286FC53-61FC-45AA-9FB2-65BE5F94B041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tr-TR"/>
        </a:p>
      </dgm:t>
    </dgm:pt>
    <dgm:pt modelId="{D0BE968B-8749-4BDA-B191-8DF3F0A9D2F2}">
      <dgm:prSet/>
      <dgm:spPr/>
      <dgm:t>
        <a:bodyPr/>
        <a:lstStyle/>
        <a:p>
          <a:pPr rtl="0"/>
          <a:r>
            <a:rPr lang="tr-TR" b="1" i="1" smtClean="0"/>
            <a:t>İnternetin Güvenli Kullanımı </a:t>
          </a:r>
          <a:endParaRPr lang="tr-TR"/>
        </a:p>
      </dgm:t>
    </dgm:pt>
    <dgm:pt modelId="{D9D8470E-B0BC-4D4D-A9FE-C6D5E4296B4E}" cxnId="{F646F677-DF5A-4772-9616-36CC057BA38B}" type="parTrans">
      <dgm:prSet/>
      <dgm:spPr/>
      <dgm:t>
        <a:bodyPr/>
        <a:lstStyle/>
        <a:p>
          <a:endParaRPr lang="tr-TR"/>
        </a:p>
      </dgm:t>
    </dgm:pt>
    <dgm:pt modelId="{2DCB8E10-FBED-42CE-9F26-811EF314A979}" cxnId="{F646F677-DF5A-4772-9616-36CC057BA38B}" type="sibTrans">
      <dgm:prSet/>
      <dgm:spPr/>
      <dgm:t>
        <a:bodyPr/>
        <a:lstStyle/>
        <a:p>
          <a:endParaRPr lang="tr-TR"/>
        </a:p>
      </dgm:t>
    </dgm:pt>
    <dgm:pt modelId="{375C8149-C0EE-4F24-BC4E-058CFC23EFE0}">
      <dgm:prSet/>
      <dgm:spPr/>
      <dgm:t>
        <a:bodyPr/>
        <a:lstStyle/>
        <a:p>
          <a:pPr rtl="0"/>
          <a:r>
            <a:rPr lang="tr-TR" b="1" i="1" smtClean="0"/>
            <a:t>ve Sosyal Ağlar</a:t>
          </a:r>
          <a:endParaRPr lang="tr-TR"/>
        </a:p>
      </dgm:t>
    </dgm:pt>
    <dgm:pt modelId="{2C7D754F-0EC3-4AFA-A9A9-6DB41E5C1A6F}" cxnId="{A2E7FD7A-6738-4C4C-B895-339AEFF0BDEE}" type="parTrans">
      <dgm:prSet/>
      <dgm:spPr/>
      <dgm:t>
        <a:bodyPr/>
        <a:lstStyle/>
        <a:p>
          <a:endParaRPr lang="tr-TR"/>
        </a:p>
      </dgm:t>
    </dgm:pt>
    <dgm:pt modelId="{6AF4EF40-2817-4AA2-8860-404DCC4FFBA5}" cxnId="{A2E7FD7A-6738-4C4C-B895-339AEFF0BDEE}" type="sibTrans">
      <dgm:prSet/>
      <dgm:spPr/>
      <dgm:t>
        <a:bodyPr/>
        <a:lstStyle/>
        <a:p>
          <a:endParaRPr lang="tr-TR"/>
        </a:p>
      </dgm:t>
    </dgm:pt>
    <dgm:pt modelId="{4F3AA919-BC02-414F-9DC2-B2315502C77B}" type="pres">
      <dgm:prSet presAssocID="{A286FC53-61FC-45AA-9FB2-65BE5F94B04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97D523-8C29-46CA-87D2-0BCA7DCB3DB8}" type="pres">
      <dgm:prSet presAssocID="{D0BE968B-8749-4BDA-B191-8DF3F0A9D2F2}" presName="circle1" presStyleLbl="node1" presStyleIdx="0" presStyleCnt="2"/>
      <dgm:spPr/>
    </dgm:pt>
    <dgm:pt modelId="{F6864B2B-46CB-4B45-ACC2-69CE26D3AAB9}" type="pres">
      <dgm:prSet presAssocID="{D0BE968B-8749-4BDA-B191-8DF3F0A9D2F2}" presName="space" presStyleCnt="0"/>
      <dgm:spPr/>
    </dgm:pt>
    <dgm:pt modelId="{51181DAD-D1A8-4245-8459-478226DE0E1D}" type="pres">
      <dgm:prSet presAssocID="{D0BE968B-8749-4BDA-B191-8DF3F0A9D2F2}" presName="rect1" presStyleLbl="alignAcc1" presStyleIdx="0" presStyleCnt="2"/>
      <dgm:spPr/>
      <dgm:t>
        <a:bodyPr/>
        <a:lstStyle/>
        <a:p>
          <a:endParaRPr lang="en-US"/>
        </a:p>
      </dgm:t>
    </dgm:pt>
    <dgm:pt modelId="{26AE755B-C463-4908-AB73-C39AADF48942}" type="pres">
      <dgm:prSet presAssocID="{375C8149-C0EE-4F24-BC4E-058CFC23EFE0}" presName="vertSpace2" presStyleLbl="node1" presStyleIdx="0" presStyleCnt="2"/>
      <dgm:spPr/>
    </dgm:pt>
    <dgm:pt modelId="{90D690A4-20BF-4D71-9DC2-D8871C3C4CD6}" type="pres">
      <dgm:prSet presAssocID="{375C8149-C0EE-4F24-BC4E-058CFC23EFE0}" presName="circle2" presStyleLbl="node1" presStyleIdx="1" presStyleCnt="2"/>
      <dgm:spPr/>
    </dgm:pt>
    <dgm:pt modelId="{4440BC29-6535-469A-847B-C2F3229C469C}" type="pres">
      <dgm:prSet presAssocID="{375C8149-C0EE-4F24-BC4E-058CFC23EFE0}" presName="rect2" presStyleLbl="alignAcc1" presStyleIdx="1" presStyleCnt="2"/>
      <dgm:spPr/>
      <dgm:t>
        <a:bodyPr/>
        <a:lstStyle/>
        <a:p>
          <a:endParaRPr lang="en-US"/>
        </a:p>
      </dgm:t>
    </dgm:pt>
    <dgm:pt modelId="{E487D9C5-B42F-4655-98E0-0BABB2E71215}" type="pres">
      <dgm:prSet presAssocID="{D0BE968B-8749-4BDA-B191-8DF3F0A9D2F2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F1DBFD-62B6-474D-A009-8B344B150AE9}" type="pres">
      <dgm:prSet presAssocID="{375C8149-C0EE-4F24-BC4E-058CFC23EFE0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763C34-2222-4032-AF24-B53C81C4B10A}" type="presOf" srcId="{375C8149-C0EE-4F24-BC4E-058CFC23EFE0}" destId="{31F1DBFD-62B6-474D-A009-8B344B150AE9}" srcOrd="1" destOrd="0" presId="urn:microsoft.com/office/officeart/2005/8/layout/target3"/>
    <dgm:cxn modelId="{37B86249-F167-4EBC-A0D2-66A5E6FDB264}" type="presOf" srcId="{375C8149-C0EE-4F24-BC4E-058CFC23EFE0}" destId="{4440BC29-6535-469A-847B-C2F3229C469C}" srcOrd="0" destOrd="0" presId="urn:microsoft.com/office/officeart/2005/8/layout/target3"/>
    <dgm:cxn modelId="{A2E7FD7A-6738-4C4C-B895-339AEFF0BDEE}" srcId="{A286FC53-61FC-45AA-9FB2-65BE5F94B041}" destId="{375C8149-C0EE-4F24-BC4E-058CFC23EFE0}" srcOrd="1" destOrd="0" parTransId="{2C7D754F-0EC3-4AFA-A9A9-6DB41E5C1A6F}" sibTransId="{6AF4EF40-2817-4AA2-8860-404DCC4FFBA5}"/>
    <dgm:cxn modelId="{CB90AA87-8390-46CD-997A-B85F0018C767}" type="presOf" srcId="{A286FC53-61FC-45AA-9FB2-65BE5F94B041}" destId="{4F3AA919-BC02-414F-9DC2-B2315502C77B}" srcOrd="0" destOrd="0" presId="urn:microsoft.com/office/officeart/2005/8/layout/target3"/>
    <dgm:cxn modelId="{B6EF1805-5918-4130-8F2A-F8072E515396}" type="presOf" srcId="{D0BE968B-8749-4BDA-B191-8DF3F0A9D2F2}" destId="{51181DAD-D1A8-4245-8459-478226DE0E1D}" srcOrd="0" destOrd="0" presId="urn:microsoft.com/office/officeart/2005/8/layout/target3"/>
    <dgm:cxn modelId="{F646F677-DF5A-4772-9616-36CC057BA38B}" srcId="{A286FC53-61FC-45AA-9FB2-65BE5F94B041}" destId="{D0BE968B-8749-4BDA-B191-8DF3F0A9D2F2}" srcOrd="0" destOrd="0" parTransId="{D9D8470E-B0BC-4D4D-A9FE-C6D5E4296B4E}" sibTransId="{2DCB8E10-FBED-42CE-9F26-811EF314A979}"/>
    <dgm:cxn modelId="{2D68AF41-7CE2-44F4-A49C-1236309E93BD}" type="presOf" srcId="{D0BE968B-8749-4BDA-B191-8DF3F0A9D2F2}" destId="{E487D9C5-B42F-4655-98E0-0BABB2E71215}" srcOrd="1" destOrd="0" presId="urn:microsoft.com/office/officeart/2005/8/layout/target3"/>
    <dgm:cxn modelId="{D9ADF648-179D-493F-8600-BD963EEB2E21}" type="presParOf" srcId="{4F3AA919-BC02-414F-9DC2-B2315502C77B}" destId="{8897D523-8C29-46CA-87D2-0BCA7DCB3DB8}" srcOrd="0" destOrd="0" presId="urn:microsoft.com/office/officeart/2005/8/layout/target3"/>
    <dgm:cxn modelId="{82ED6DFC-CE84-4A92-8F7F-8660AEAEB284}" type="presParOf" srcId="{4F3AA919-BC02-414F-9DC2-B2315502C77B}" destId="{F6864B2B-46CB-4B45-ACC2-69CE26D3AAB9}" srcOrd="1" destOrd="0" presId="urn:microsoft.com/office/officeart/2005/8/layout/target3"/>
    <dgm:cxn modelId="{C1AE6352-B338-4504-98DA-618896582601}" type="presParOf" srcId="{4F3AA919-BC02-414F-9DC2-B2315502C77B}" destId="{51181DAD-D1A8-4245-8459-478226DE0E1D}" srcOrd="2" destOrd="0" presId="urn:microsoft.com/office/officeart/2005/8/layout/target3"/>
    <dgm:cxn modelId="{3752E0AE-07DD-4828-B57E-644330F308EF}" type="presParOf" srcId="{4F3AA919-BC02-414F-9DC2-B2315502C77B}" destId="{26AE755B-C463-4908-AB73-C39AADF48942}" srcOrd="3" destOrd="0" presId="urn:microsoft.com/office/officeart/2005/8/layout/target3"/>
    <dgm:cxn modelId="{8FE620E1-4A97-472D-9FF4-4DD2CEBE54BC}" type="presParOf" srcId="{4F3AA919-BC02-414F-9DC2-B2315502C77B}" destId="{90D690A4-20BF-4D71-9DC2-D8871C3C4CD6}" srcOrd="4" destOrd="0" presId="urn:microsoft.com/office/officeart/2005/8/layout/target3"/>
    <dgm:cxn modelId="{DF8CF1F2-A16B-42AA-984A-277A0EFF0308}" type="presParOf" srcId="{4F3AA919-BC02-414F-9DC2-B2315502C77B}" destId="{4440BC29-6535-469A-847B-C2F3229C469C}" srcOrd="5" destOrd="0" presId="urn:microsoft.com/office/officeart/2005/8/layout/target3"/>
    <dgm:cxn modelId="{A1A0FBEB-E3E2-4E02-800B-24F424705CAC}" type="presParOf" srcId="{4F3AA919-BC02-414F-9DC2-B2315502C77B}" destId="{E487D9C5-B42F-4655-98E0-0BABB2E71215}" srcOrd="6" destOrd="0" presId="urn:microsoft.com/office/officeart/2005/8/layout/target3"/>
    <dgm:cxn modelId="{DF3C0298-4464-4019-BFDA-05F40F3EFE92}" type="presParOf" srcId="{4F3AA919-BC02-414F-9DC2-B2315502C77B}" destId="{31F1DBFD-62B6-474D-A009-8B344B150AE9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6CDB8E-6B47-4784-88D5-1F893493D199}" type="doc">
      <dgm:prSet loTypeId="urn:microsoft.com/office/officeart/2005/8/layout/list1" loCatId="list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tr-TR"/>
        </a:p>
      </dgm:t>
    </dgm:pt>
    <dgm:pt modelId="{AF4B3E97-E018-43A3-A855-D7D344CAF26E}">
      <dgm:prSet custT="1"/>
      <dgm:spPr/>
      <dgm:t>
        <a:bodyPr/>
        <a:lstStyle/>
        <a:p>
          <a:pPr rtl="0"/>
          <a:r>
            <a:rPr lang="tr-TR" sz="2000" b="1" dirty="0" smtClean="0"/>
            <a:t>Eşsiz bir bilgi kaynağı, kütüphane</a:t>
          </a:r>
          <a:endParaRPr lang="tr-TR" sz="2000" dirty="0"/>
        </a:p>
      </dgm:t>
    </dgm:pt>
    <dgm:pt modelId="{CD016036-F1F1-4EDB-BFE4-40CA2E5B6AE2}">
      <dgm:prSet custT="1"/>
      <dgm:spPr/>
      <dgm:t>
        <a:bodyPr/>
        <a:lstStyle/>
        <a:p>
          <a:pPr rtl="0"/>
          <a:r>
            <a:rPr lang="tr-TR" sz="2000" b="1" dirty="0" smtClean="0"/>
            <a:t>Bir tıkla uzakları yakınlaştıran</a:t>
          </a:r>
          <a:endParaRPr lang="tr-TR" sz="2000" dirty="0"/>
        </a:p>
      </dgm:t>
    </dgm:pt>
    <dgm:pt modelId="{7387999F-31C0-452E-AE17-D9CB814CF0DB}">
      <dgm:prSet custT="1"/>
      <dgm:spPr/>
      <dgm:t>
        <a:bodyPr/>
        <a:lstStyle/>
        <a:p>
          <a:pPr rtl="0"/>
          <a:r>
            <a:rPr lang="tr-TR" sz="2000" b="1" dirty="0" smtClean="0"/>
            <a:t>Hayatımızın vazgeçilmez bir parçası</a:t>
          </a:r>
          <a:endParaRPr lang="tr-TR" sz="2000" dirty="0"/>
        </a:p>
      </dgm:t>
    </dgm:pt>
    <dgm:pt modelId="{D0A161E8-C849-4FD8-939F-412439568833}">
      <dgm:prSet custT="1"/>
      <dgm:spPr/>
      <dgm:t>
        <a:bodyPr/>
        <a:lstStyle/>
        <a:p>
          <a:pPr rtl="0"/>
          <a:r>
            <a:rPr lang="tr-TR" sz="2000" b="1" dirty="0" smtClean="0"/>
            <a:t>Ailenin yeni bir üyesi</a:t>
          </a:r>
          <a:endParaRPr lang="tr-TR" sz="2000" dirty="0"/>
        </a:p>
      </dgm:t>
    </dgm:pt>
    <dgm:pt modelId="{7AD67475-2FA9-40FD-85BB-A1AFB213A0F5}">
      <dgm:prSet custT="1"/>
      <dgm:spPr/>
      <dgm:t>
        <a:bodyPr/>
        <a:lstStyle/>
        <a:p>
          <a:pPr rtl="0"/>
          <a:r>
            <a:rPr lang="tr-TR" sz="2000" b="1" dirty="0" smtClean="0"/>
            <a:t>Dünyamızı değiştiriyor</a:t>
          </a:r>
          <a:endParaRPr lang="tr-TR" sz="2000" dirty="0"/>
        </a:p>
      </dgm:t>
    </dgm:pt>
    <dgm:pt modelId="{609CE297-86B3-4AB6-8333-1DDABF149D27}">
      <dgm:prSet custT="1"/>
      <dgm:spPr/>
      <dgm:t>
        <a:bodyPr/>
        <a:lstStyle/>
        <a:p>
          <a:pPr rtl="0"/>
          <a:r>
            <a:rPr lang="tr-TR" sz="8800" b="1" dirty="0" smtClean="0"/>
            <a:t>İnternet </a:t>
          </a:r>
          <a:endParaRPr lang="tr-TR" sz="8800" dirty="0"/>
        </a:p>
      </dgm:t>
    </dgm:pt>
    <dgm:pt modelId="{3BADDF3D-70B3-43C7-8565-6ED30275E11F}" cxnId="{ACDD4412-4181-4439-A2A6-A364BA53E24D}" type="sibTrans">
      <dgm:prSet/>
      <dgm:spPr/>
      <dgm:t>
        <a:bodyPr/>
        <a:lstStyle/>
        <a:p>
          <a:endParaRPr lang="tr-TR"/>
        </a:p>
      </dgm:t>
    </dgm:pt>
    <dgm:pt modelId="{1FEA60ED-5202-4D77-A0DA-A641572ED4A3}" cxnId="{ACDD4412-4181-4439-A2A6-A364BA53E24D}" type="parTrans">
      <dgm:prSet/>
      <dgm:spPr/>
      <dgm:t>
        <a:bodyPr/>
        <a:lstStyle/>
        <a:p>
          <a:endParaRPr lang="tr-TR"/>
        </a:p>
      </dgm:t>
    </dgm:pt>
    <dgm:pt modelId="{F6FA95AE-60DD-4D28-BBC7-4878B64BDF31}" cxnId="{56BD7DD0-3A23-4A2D-A938-909C3E01519F}" type="sibTrans">
      <dgm:prSet/>
      <dgm:spPr/>
      <dgm:t>
        <a:bodyPr/>
        <a:lstStyle/>
        <a:p>
          <a:endParaRPr lang="tr-TR"/>
        </a:p>
      </dgm:t>
    </dgm:pt>
    <dgm:pt modelId="{59C71218-FAEC-4CF9-833F-9C0AFABCD34F}" cxnId="{56BD7DD0-3A23-4A2D-A938-909C3E01519F}" type="parTrans">
      <dgm:prSet/>
      <dgm:spPr/>
      <dgm:t>
        <a:bodyPr/>
        <a:lstStyle/>
        <a:p>
          <a:endParaRPr lang="tr-TR"/>
        </a:p>
      </dgm:t>
    </dgm:pt>
    <dgm:pt modelId="{E178E3C9-B5FA-49DD-8056-B023353958C7}" cxnId="{58136361-5751-4885-B02C-35150CDE70A5}" type="sibTrans">
      <dgm:prSet/>
      <dgm:spPr/>
      <dgm:t>
        <a:bodyPr/>
        <a:lstStyle/>
        <a:p>
          <a:endParaRPr lang="tr-TR"/>
        </a:p>
      </dgm:t>
    </dgm:pt>
    <dgm:pt modelId="{97DB4234-8F08-42E2-9634-02FF5540C58F}" cxnId="{58136361-5751-4885-B02C-35150CDE70A5}" type="parTrans">
      <dgm:prSet/>
      <dgm:spPr/>
      <dgm:t>
        <a:bodyPr/>
        <a:lstStyle/>
        <a:p>
          <a:endParaRPr lang="tr-TR"/>
        </a:p>
      </dgm:t>
    </dgm:pt>
    <dgm:pt modelId="{EC3F18C4-3659-4BE8-8C65-409C5970D1DD}" cxnId="{9A78C139-3587-4610-BBA9-B0FF8F633DD1}" type="sibTrans">
      <dgm:prSet/>
      <dgm:spPr/>
      <dgm:t>
        <a:bodyPr/>
        <a:lstStyle/>
        <a:p>
          <a:endParaRPr lang="tr-TR"/>
        </a:p>
      </dgm:t>
    </dgm:pt>
    <dgm:pt modelId="{48FD7F04-2CB9-42CD-91FB-8845E0C83B82}" cxnId="{9A78C139-3587-4610-BBA9-B0FF8F633DD1}" type="parTrans">
      <dgm:prSet/>
      <dgm:spPr/>
      <dgm:t>
        <a:bodyPr/>
        <a:lstStyle/>
        <a:p>
          <a:endParaRPr lang="tr-TR"/>
        </a:p>
      </dgm:t>
    </dgm:pt>
    <dgm:pt modelId="{A594399E-885F-4D8D-8ACE-76E063563995}" cxnId="{C7E2CE37-CE1D-4266-A821-2E0BC235B96A}" type="sibTrans">
      <dgm:prSet/>
      <dgm:spPr/>
      <dgm:t>
        <a:bodyPr/>
        <a:lstStyle/>
        <a:p>
          <a:endParaRPr lang="tr-TR"/>
        </a:p>
      </dgm:t>
    </dgm:pt>
    <dgm:pt modelId="{BE12E32B-E52F-4229-8992-5AF9311CBF7F}" cxnId="{C7E2CE37-CE1D-4266-A821-2E0BC235B96A}" type="parTrans">
      <dgm:prSet/>
      <dgm:spPr/>
      <dgm:t>
        <a:bodyPr/>
        <a:lstStyle/>
        <a:p>
          <a:endParaRPr lang="tr-TR"/>
        </a:p>
      </dgm:t>
    </dgm:pt>
    <dgm:pt modelId="{B95889D4-8DE3-4865-86DF-EB0674AF1EB8}" cxnId="{541C3486-E3FF-45E2-9548-2661D25F931E}" type="sibTrans">
      <dgm:prSet/>
      <dgm:spPr/>
      <dgm:t>
        <a:bodyPr/>
        <a:lstStyle/>
        <a:p>
          <a:endParaRPr lang="tr-TR"/>
        </a:p>
      </dgm:t>
    </dgm:pt>
    <dgm:pt modelId="{7E330A4B-CD4E-4D14-B798-2BB12CE538EE}" cxnId="{541C3486-E3FF-45E2-9548-2661D25F931E}" type="parTrans">
      <dgm:prSet/>
      <dgm:spPr/>
      <dgm:t>
        <a:bodyPr/>
        <a:lstStyle/>
        <a:p>
          <a:endParaRPr lang="tr-TR"/>
        </a:p>
      </dgm:t>
    </dgm:pt>
    <dgm:pt modelId="{FB1425AC-0D4A-4FBA-8649-1DD0E8440CAA}">
      <dgm:prSet custT="1"/>
      <dgm:spPr/>
      <dgm:t>
        <a:bodyPr/>
        <a:lstStyle/>
        <a:p>
          <a:pPr rtl="0"/>
          <a:r>
            <a:rPr lang="tr-TR" sz="2000" b="1" dirty="0" smtClean="0"/>
            <a:t>Bir okul, banka şubesi, bilet satış ofisi</a:t>
          </a:r>
          <a:endParaRPr lang="tr-TR" sz="2000" dirty="0"/>
        </a:p>
      </dgm:t>
    </dgm:pt>
    <dgm:pt modelId="{D2313444-9BC0-4ED7-9C7B-69983204CCB9}" cxnId="{DA4219E6-B778-482E-BF1E-5327DBB508B8}" type="parTrans">
      <dgm:prSet/>
      <dgm:spPr/>
      <dgm:t>
        <a:bodyPr/>
        <a:lstStyle/>
        <a:p>
          <a:endParaRPr lang="tr-TR"/>
        </a:p>
      </dgm:t>
    </dgm:pt>
    <dgm:pt modelId="{5B5C6D6E-8A2C-4098-9226-F4F4E4DCAFAF}" cxnId="{DA4219E6-B778-482E-BF1E-5327DBB508B8}" type="sibTrans">
      <dgm:prSet/>
      <dgm:spPr/>
      <dgm:t>
        <a:bodyPr/>
        <a:lstStyle/>
        <a:p>
          <a:endParaRPr lang="tr-TR"/>
        </a:p>
      </dgm:t>
    </dgm:pt>
    <dgm:pt modelId="{43A56701-8B7C-4336-96BA-4A9A8AEB5D68}">
      <dgm:prSet custT="1"/>
      <dgm:spPr/>
      <dgm:t>
        <a:bodyPr/>
        <a:lstStyle/>
        <a:p>
          <a:pPr rtl="0"/>
          <a:r>
            <a:rPr lang="tr-TR" sz="2000" b="1" dirty="0" smtClean="0"/>
            <a:t>Amacına uygun ve bilinçli kullanıldığında, mükemmel teknoloji</a:t>
          </a:r>
          <a:endParaRPr lang="tr-TR" sz="2000" dirty="0"/>
        </a:p>
      </dgm:t>
    </dgm:pt>
    <dgm:pt modelId="{5CBFD5AF-5B4E-4690-B869-C6E9C2D2D52C}" cxnId="{1F526A7F-6FB4-4A20-9C2F-A807C2427E15}" type="parTrans">
      <dgm:prSet/>
      <dgm:spPr/>
      <dgm:t>
        <a:bodyPr/>
        <a:lstStyle/>
        <a:p>
          <a:endParaRPr lang="tr-TR"/>
        </a:p>
      </dgm:t>
    </dgm:pt>
    <dgm:pt modelId="{E2AE8920-5EF4-497D-9EB2-D0A7C5C403D8}" cxnId="{1F526A7F-6FB4-4A20-9C2F-A807C2427E15}" type="sibTrans">
      <dgm:prSet/>
      <dgm:spPr/>
      <dgm:t>
        <a:bodyPr/>
        <a:lstStyle/>
        <a:p>
          <a:endParaRPr lang="tr-TR"/>
        </a:p>
      </dgm:t>
    </dgm:pt>
    <dgm:pt modelId="{171CEA69-2766-4BCB-A4C0-1D1F2B9C98C7}">
      <dgm:prSet custT="1"/>
      <dgm:spPr/>
      <dgm:t>
        <a:bodyPr/>
        <a:lstStyle/>
        <a:p>
          <a:pPr rtl="0"/>
          <a:r>
            <a:rPr lang="tr-TR" sz="2000" b="1" dirty="0" smtClean="0"/>
            <a:t>Kötü amaçlarla kullanıldığında bir suç aleti</a:t>
          </a:r>
          <a:endParaRPr lang="tr-TR" sz="2000" b="1" dirty="0"/>
        </a:p>
      </dgm:t>
    </dgm:pt>
    <dgm:pt modelId="{8BA0C477-473E-4A19-ADD3-FC4343CD68FF}" cxnId="{4EC31A48-E544-4D39-B399-D21F04CE3D01}" type="parTrans">
      <dgm:prSet/>
      <dgm:spPr/>
      <dgm:t>
        <a:bodyPr/>
        <a:lstStyle/>
        <a:p>
          <a:endParaRPr lang="tr-TR"/>
        </a:p>
      </dgm:t>
    </dgm:pt>
    <dgm:pt modelId="{A5736777-9232-492D-BD44-200CE2295D01}" cxnId="{4EC31A48-E544-4D39-B399-D21F04CE3D01}" type="sibTrans">
      <dgm:prSet/>
      <dgm:spPr/>
      <dgm:t>
        <a:bodyPr/>
        <a:lstStyle/>
        <a:p>
          <a:endParaRPr lang="tr-TR"/>
        </a:p>
      </dgm:t>
    </dgm:pt>
    <dgm:pt modelId="{F5BBAAA0-313F-4030-9603-4AD93839C19E}" type="pres">
      <dgm:prSet presAssocID="{E96CDB8E-6B47-4784-88D5-1F893493D19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6FD8587-A535-4E6C-BD33-96F0345BCF40}" type="pres">
      <dgm:prSet presAssocID="{609CE297-86B3-4AB6-8333-1DDABF149D27}" presName="parentLin" presStyleCnt="0"/>
      <dgm:spPr/>
    </dgm:pt>
    <dgm:pt modelId="{296579E1-0111-4A7B-9C78-397451452235}" type="pres">
      <dgm:prSet presAssocID="{609CE297-86B3-4AB6-8333-1DDABF149D27}" presName="parentLeftMargin" presStyleLbl="node1" presStyleIdx="0" presStyleCnt="1"/>
      <dgm:spPr/>
      <dgm:t>
        <a:bodyPr/>
        <a:lstStyle/>
        <a:p>
          <a:endParaRPr lang="tr-TR"/>
        </a:p>
      </dgm:t>
    </dgm:pt>
    <dgm:pt modelId="{EBBBC23D-9B6B-48A3-B486-5E8D96C88E0D}" type="pres">
      <dgm:prSet presAssocID="{609CE297-86B3-4AB6-8333-1DDABF149D27}" presName="parentText" presStyleLbl="node1" presStyleIdx="0" presStyleCnt="1" custScaleY="67659" custLinFactNeighborX="-15254" custLinFactNeighborY="-2439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CDDFC24-F458-477B-B14C-3DE0479247A0}" type="pres">
      <dgm:prSet presAssocID="{609CE297-86B3-4AB6-8333-1DDABF149D27}" presName="negativeSpace" presStyleCnt="0"/>
      <dgm:spPr/>
    </dgm:pt>
    <dgm:pt modelId="{B153579A-8BF1-4D5C-BE6F-759F1F629028}" type="pres">
      <dgm:prSet presAssocID="{609CE297-86B3-4AB6-8333-1DDABF149D27}" presName="childText" presStyleLbl="conFgAcc1" presStyleIdx="0" presStyleCnt="1" custScaleY="86362" custLinFactNeighborY="208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E9021CEB-CC81-467B-A607-3FF0DEB34950}" type="presOf" srcId="{D0A161E8-C849-4FD8-939F-412439568833}" destId="{B153579A-8BF1-4D5C-BE6F-759F1F629028}" srcOrd="0" destOrd="1" presId="urn:microsoft.com/office/officeart/2005/8/layout/list1"/>
    <dgm:cxn modelId="{58136361-5751-4885-B02C-35150CDE70A5}" srcId="{609CE297-86B3-4AB6-8333-1DDABF149D27}" destId="{CD016036-F1F1-4EDB-BFE4-40CA2E5B6AE2}" srcOrd="3" destOrd="0" parTransId="{97DB4234-8F08-42E2-9634-02FF5540C58F}" sibTransId="{E178E3C9-B5FA-49DD-8056-B023353958C7}"/>
    <dgm:cxn modelId="{73056F33-F1BC-4D25-8913-0389737C4C01}" type="presOf" srcId="{43A56701-8B7C-4336-96BA-4A9A8AEB5D68}" destId="{B153579A-8BF1-4D5C-BE6F-759F1F629028}" srcOrd="0" destOrd="6" presId="urn:microsoft.com/office/officeart/2005/8/layout/list1"/>
    <dgm:cxn modelId="{4EC31A48-E544-4D39-B399-D21F04CE3D01}" srcId="{609CE297-86B3-4AB6-8333-1DDABF149D27}" destId="{171CEA69-2766-4BCB-A4C0-1D1F2B9C98C7}" srcOrd="7" destOrd="0" parTransId="{8BA0C477-473E-4A19-ADD3-FC4343CD68FF}" sibTransId="{A5736777-9232-492D-BD44-200CE2295D01}"/>
    <dgm:cxn modelId="{4BA8C851-FC11-4447-95B3-D632E0B8A747}" type="presOf" srcId="{7AD67475-2FA9-40FD-85BB-A1AFB213A0F5}" destId="{B153579A-8BF1-4D5C-BE6F-759F1F629028}" srcOrd="0" destOrd="0" presId="urn:microsoft.com/office/officeart/2005/8/layout/list1"/>
    <dgm:cxn modelId="{B926E0A2-D764-4513-8B57-95507D6838A5}" type="presOf" srcId="{609CE297-86B3-4AB6-8333-1DDABF149D27}" destId="{296579E1-0111-4A7B-9C78-397451452235}" srcOrd="0" destOrd="0" presId="urn:microsoft.com/office/officeart/2005/8/layout/list1"/>
    <dgm:cxn modelId="{A4A40AB9-5E3B-4C38-A856-C265F40456F4}" type="presOf" srcId="{609CE297-86B3-4AB6-8333-1DDABF149D27}" destId="{EBBBC23D-9B6B-48A3-B486-5E8D96C88E0D}" srcOrd="1" destOrd="0" presId="urn:microsoft.com/office/officeart/2005/8/layout/list1"/>
    <dgm:cxn modelId="{272FB756-A449-4E05-BBF0-F7073784A126}" type="presOf" srcId="{7387999F-31C0-452E-AE17-D9CB814CF0DB}" destId="{B153579A-8BF1-4D5C-BE6F-759F1F629028}" srcOrd="0" destOrd="2" presId="urn:microsoft.com/office/officeart/2005/8/layout/list1"/>
    <dgm:cxn modelId="{56BD7DD0-3A23-4A2D-A938-909C3E01519F}" srcId="{609CE297-86B3-4AB6-8333-1DDABF149D27}" destId="{AF4B3E97-E018-43A3-A855-D7D344CAF26E}" srcOrd="4" destOrd="0" parTransId="{59C71218-FAEC-4CF9-833F-9C0AFABCD34F}" sibTransId="{F6FA95AE-60DD-4D28-BBC7-4878B64BDF31}"/>
    <dgm:cxn modelId="{541C3486-E3FF-45E2-9548-2661D25F931E}" srcId="{609CE297-86B3-4AB6-8333-1DDABF149D27}" destId="{7AD67475-2FA9-40FD-85BB-A1AFB213A0F5}" srcOrd="0" destOrd="0" parTransId="{7E330A4B-CD4E-4D14-B798-2BB12CE538EE}" sibTransId="{B95889D4-8DE3-4865-86DF-EB0674AF1EB8}"/>
    <dgm:cxn modelId="{C7E2CE37-CE1D-4266-A821-2E0BC235B96A}" srcId="{609CE297-86B3-4AB6-8333-1DDABF149D27}" destId="{D0A161E8-C849-4FD8-939F-412439568833}" srcOrd="1" destOrd="0" parTransId="{BE12E32B-E52F-4229-8992-5AF9311CBF7F}" sibTransId="{A594399E-885F-4D8D-8ACE-76E063563995}"/>
    <dgm:cxn modelId="{87BD2B62-F0A2-4EF2-ABD7-42DB0C945443}" type="presOf" srcId="{CD016036-F1F1-4EDB-BFE4-40CA2E5B6AE2}" destId="{B153579A-8BF1-4D5C-BE6F-759F1F629028}" srcOrd="0" destOrd="3" presId="urn:microsoft.com/office/officeart/2005/8/layout/list1"/>
    <dgm:cxn modelId="{DA4219E6-B778-482E-BF1E-5327DBB508B8}" srcId="{609CE297-86B3-4AB6-8333-1DDABF149D27}" destId="{FB1425AC-0D4A-4FBA-8649-1DD0E8440CAA}" srcOrd="5" destOrd="0" parTransId="{D2313444-9BC0-4ED7-9C7B-69983204CCB9}" sibTransId="{5B5C6D6E-8A2C-4098-9226-F4F4E4DCAFAF}"/>
    <dgm:cxn modelId="{ACDD4412-4181-4439-A2A6-A364BA53E24D}" srcId="{E96CDB8E-6B47-4784-88D5-1F893493D199}" destId="{609CE297-86B3-4AB6-8333-1DDABF149D27}" srcOrd="0" destOrd="0" parTransId="{1FEA60ED-5202-4D77-A0DA-A641572ED4A3}" sibTransId="{3BADDF3D-70B3-43C7-8565-6ED30275E11F}"/>
    <dgm:cxn modelId="{28E0D0DB-C794-4D42-891E-82DD61F1FBB8}" type="presOf" srcId="{E96CDB8E-6B47-4784-88D5-1F893493D199}" destId="{F5BBAAA0-313F-4030-9603-4AD93839C19E}" srcOrd="0" destOrd="0" presId="urn:microsoft.com/office/officeart/2005/8/layout/list1"/>
    <dgm:cxn modelId="{9A78C139-3587-4610-BBA9-B0FF8F633DD1}" srcId="{609CE297-86B3-4AB6-8333-1DDABF149D27}" destId="{7387999F-31C0-452E-AE17-D9CB814CF0DB}" srcOrd="2" destOrd="0" parTransId="{48FD7F04-2CB9-42CD-91FB-8845E0C83B82}" sibTransId="{EC3F18C4-3659-4BE8-8C65-409C5970D1DD}"/>
    <dgm:cxn modelId="{DD7818A9-D505-4658-B3F4-3B554ECA60BF}" type="presOf" srcId="{171CEA69-2766-4BCB-A4C0-1D1F2B9C98C7}" destId="{B153579A-8BF1-4D5C-BE6F-759F1F629028}" srcOrd="0" destOrd="7" presId="urn:microsoft.com/office/officeart/2005/8/layout/list1"/>
    <dgm:cxn modelId="{1F526A7F-6FB4-4A20-9C2F-A807C2427E15}" srcId="{609CE297-86B3-4AB6-8333-1DDABF149D27}" destId="{43A56701-8B7C-4336-96BA-4A9A8AEB5D68}" srcOrd="6" destOrd="0" parTransId="{5CBFD5AF-5B4E-4690-B869-C6E9C2D2D52C}" sibTransId="{E2AE8920-5EF4-497D-9EB2-D0A7C5C403D8}"/>
    <dgm:cxn modelId="{61CD45DB-C2AE-4B5A-9BF3-EE441C7D9A95}" type="presOf" srcId="{AF4B3E97-E018-43A3-A855-D7D344CAF26E}" destId="{B153579A-8BF1-4D5C-BE6F-759F1F629028}" srcOrd="0" destOrd="4" presId="urn:microsoft.com/office/officeart/2005/8/layout/list1"/>
    <dgm:cxn modelId="{6EDE9140-4239-4A9F-9999-3F69DDDCBD03}" type="presOf" srcId="{FB1425AC-0D4A-4FBA-8649-1DD0E8440CAA}" destId="{B153579A-8BF1-4D5C-BE6F-759F1F629028}" srcOrd="0" destOrd="5" presId="urn:microsoft.com/office/officeart/2005/8/layout/list1"/>
    <dgm:cxn modelId="{109BC045-05CA-43EB-949D-8BF0CCDA5673}" type="presParOf" srcId="{F5BBAAA0-313F-4030-9603-4AD93839C19E}" destId="{D6FD8587-A535-4E6C-BD33-96F0345BCF40}" srcOrd="0" destOrd="0" presId="urn:microsoft.com/office/officeart/2005/8/layout/list1"/>
    <dgm:cxn modelId="{F5F698C7-D638-483B-BB69-9B1E3E676A3E}" type="presParOf" srcId="{D6FD8587-A535-4E6C-BD33-96F0345BCF40}" destId="{296579E1-0111-4A7B-9C78-397451452235}" srcOrd="0" destOrd="0" presId="urn:microsoft.com/office/officeart/2005/8/layout/list1"/>
    <dgm:cxn modelId="{131EEBCC-8B99-49DC-8BFF-4D44E087F6A5}" type="presParOf" srcId="{D6FD8587-A535-4E6C-BD33-96F0345BCF40}" destId="{EBBBC23D-9B6B-48A3-B486-5E8D96C88E0D}" srcOrd="1" destOrd="0" presId="urn:microsoft.com/office/officeart/2005/8/layout/list1"/>
    <dgm:cxn modelId="{B0123DFB-3B61-4B42-966B-DDD67A8B4F06}" type="presParOf" srcId="{F5BBAAA0-313F-4030-9603-4AD93839C19E}" destId="{9CDDFC24-F458-477B-B14C-3DE0479247A0}" srcOrd="1" destOrd="0" presId="urn:microsoft.com/office/officeart/2005/8/layout/list1"/>
    <dgm:cxn modelId="{6AB583DD-F476-465C-951A-8B3841D408EE}" type="presParOf" srcId="{F5BBAAA0-313F-4030-9603-4AD93839C19E}" destId="{B153579A-8BF1-4D5C-BE6F-759F1F629028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A286FC53-61FC-45AA-9FB2-65BE5F94B041}" type="doc">
      <dgm:prSet loTypeId="urn:microsoft.com/office/officeart/2005/8/layout/target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D0BE968B-8749-4BDA-B191-8DF3F0A9D2F2}">
      <dgm:prSet/>
      <dgm:spPr/>
      <dgm:t>
        <a:bodyPr/>
        <a:lstStyle/>
        <a:p>
          <a:pPr rtl="0"/>
          <a:r>
            <a:rPr lang="tr-TR" b="1" i="1" smtClean="0"/>
            <a:t>İnternetin Güvenli Kullanımı </a:t>
          </a:r>
          <a:endParaRPr lang="tr-TR"/>
        </a:p>
      </dgm:t>
    </dgm:pt>
    <dgm:pt modelId="{D9D8470E-B0BC-4D4D-A9FE-C6D5E4296B4E}" cxnId="{F646F677-DF5A-4772-9616-36CC057BA38B}" type="parTrans">
      <dgm:prSet/>
      <dgm:spPr/>
      <dgm:t>
        <a:bodyPr/>
        <a:lstStyle/>
        <a:p>
          <a:endParaRPr lang="tr-TR"/>
        </a:p>
      </dgm:t>
    </dgm:pt>
    <dgm:pt modelId="{2DCB8E10-FBED-42CE-9F26-811EF314A979}" cxnId="{F646F677-DF5A-4772-9616-36CC057BA38B}" type="sibTrans">
      <dgm:prSet/>
      <dgm:spPr/>
      <dgm:t>
        <a:bodyPr/>
        <a:lstStyle/>
        <a:p>
          <a:endParaRPr lang="tr-TR"/>
        </a:p>
      </dgm:t>
    </dgm:pt>
    <dgm:pt modelId="{375C8149-C0EE-4F24-BC4E-058CFC23EFE0}">
      <dgm:prSet/>
      <dgm:spPr/>
      <dgm:t>
        <a:bodyPr/>
        <a:lstStyle/>
        <a:p>
          <a:pPr rtl="0"/>
          <a:r>
            <a:rPr lang="tr-TR" b="1" i="1" dirty="0" smtClean="0"/>
            <a:t>ve Güvenli İnternet Hizmeti</a:t>
          </a:r>
          <a:endParaRPr lang="tr-TR" dirty="0"/>
        </a:p>
      </dgm:t>
    </dgm:pt>
    <dgm:pt modelId="{2C7D754F-0EC3-4AFA-A9A9-6DB41E5C1A6F}" cxnId="{A2E7FD7A-6738-4C4C-B895-339AEFF0BDEE}" type="parTrans">
      <dgm:prSet/>
      <dgm:spPr/>
      <dgm:t>
        <a:bodyPr/>
        <a:lstStyle/>
        <a:p>
          <a:endParaRPr lang="tr-TR"/>
        </a:p>
      </dgm:t>
    </dgm:pt>
    <dgm:pt modelId="{6AF4EF40-2817-4AA2-8860-404DCC4FFBA5}" cxnId="{A2E7FD7A-6738-4C4C-B895-339AEFF0BDEE}" type="sibTrans">
      <dgm:prSet/>
      <dgm:spPr/>
      <dgm:t>
        <a:bodyPr/>
        <a:lstStyle/>
        <a:p>
          <a:endParaRPr lang="tr-TR"/>
        </a:p>
      </dgm:t>
    </dgm:pt>
    <dgm:pt modelId="{4F3AA919-BC02-414F-9DC2-B2315502C77B}" type="pres">
      <dgm:prSet presAssocID="{A286FC53-61FC-45AA-9FB2-65BE5F94B04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97D523-8C29-46CA-87D2-0BCA7DCB3DB8}" type="pres">
      <dgm:prSet presAssocID="{D0BE968B-8749-4BDA-B191-8DF3F0A9D2F2}" presName="circle1" presStyleLbl="node1" presStyleIdx="0" presStyleCnt="2"/>
      <dgm:spPr/>
      <dgm:t>
        <a:bodyPr/>
        <a:lstStyle/>
        <a:p>
          <a:endParaRPr lang="tr-TR"/>
        </a:p>
      </dgm:t>
    </dgm:pt>
    <dgm:pt modelId="{F6864B2B-46CB-4B45-ACC2-69CE26D3AAB9}" type="pres">
      <dgm:prSet presAssocID="{D0BE968B-8749-4BDA-B191-8DF3F0A9D2F2}" presName="space" presStyleCnt="0"/>
      <dgm:spPr/>
      <dgm:t>
        <a:bodyPr/>
        <a:lstStyle/>
        <a:p>
          <a:endParaRPr lang="tr-TR"/>
        </a:p>
      </dgm:t>
    </dgm:pt>
    <dgm:pt modelId="{51181DAD-D1A8-4245-8459-478226DE0E1D}" type="pres">
      <dgm:prSet presAssocID="{D0BE968B-8749-4BDA-B191-8DF3F0A9D2F2}" presName="rect1" presStyleLbl="alignAcc1" presStyleIdx="0" presStyleCnt="2"/>
      <dgm:spPr/>
      <dgm:t>
        <a:bodyPr/>
        <a:lstStyle/>
        <a:p>
          <a:endParaRPr lang="en-US"/>
        </a:p>
      </dgm:t>
    </dgm:pt>
    <dgm:pt modelId="{26AE755B-C463-4908-AB73-C39AADF48942}" type="pres">
      <dgm:prSet presAssocID="{375C8149-C0EE-4F24-BC4E-058CFC23EFE0}" presName="vertSpace2" presStyleLbl="node1" presStyleIdx="0" presStyleCnt="2"/>
      <dgm:spPr/>
      <dgm:t>
        <a:bodyPr/>
        <a:lstStyle/>
        <a:p>
          <a:endParaRPr lang="tr-TR"/>
        </a:p>
      </dgm:t>
    </dgm:pt>
    <dgm:pt modelId="{90D690A4-20BF-4D71-9DC2-D8871C3C4CD6}" type="pres">
      <dgm:prSet presAssocID="{375C8149-C0EE-4F24-BC4E-058CFC23EFE0}" presName="circle2" presStyleLbl="node1" presStyleIdx="1" presStyleCnt="2"/>
      <dgm:spPr/>
      <dgm:t>
        <a:bodyPr/>
        <a:lstStyle/>
        <a:p>
          <a:endParaRPr lang="tr-TR"/>
        </a:p>
      </dgm:t>
    </dgm:pt>
    <dgm:pt modelId="{4440BC29-6535-469A-847B-C2F3229C469C}" type="pres">
      <dgm:prSet presAssocID="{375C8149-C0EE-4F24-BC4E-058CFC23EFE0}" presName="rect2" presStyleLbl="alignAcc1" presStyleIdx="1" presStyleCnt="2"/>
      <dgm:spPr/>
      <dgm:t>
        <a:bodyPr/>
        <a:lstStyle/>
        <a:p>
          <a:endParaRPr lang="en-US"/>
        </a:p>
      </dgm:t>
    </dgm:pt>
    <dgm:pt modelId="{E487D9C5-B42F-4655-98E0-0BABB2E71215}" type="pres">
      <dgm:prSet presAssocID="{D0BE968B-8749-4BDA-B191-8DF3F0A9D2F2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F1DBFD-62B6-474D-A009-8B344B150AE9}" type="pres">
      <dgm:prSet presAssocID="{375C8149-C0EE-4F24-BC4E-058CFC23EFE0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E7FD7A-6738-4C4C-B895-339AEFF0BDEE}" srcId="{A286FC53-61FC-45AA-9FB2-65BE5F94B041}" destId="{375C8149-C0EE-4F24-BC4E-058CFC23EFE0}" srcOrd="1" destOrd="0" parTransId="{2C7D754F-0EC3-4AFA-A9A9-6DB41E5C1A6F}" sibTransId="{6AF4EF40-2817-4AA2-8860-404DCC4FFBA5}"/>
    <dgm:cxn modelId="{31473F61-35DC-4A00-88F5-261ECDF1395C}" type="presOf" srcId="{D0BE968B-8749-4BDA-B191-8DF3F0A9D2F2}" destId="{E487D9C5-B42F-4655-98E0-0BABB2E71215}" srcOrd="1" destOrd="0" presId="urn:microsoft.com/office/officeart/2005/8/layout/target3"/>
    <dgm:cxn modelId="{C90BCB46-2C2F-46CF-BD4F-1C452057B165}" type="presOf" srcId="{D0BE968B-8749-4BDA-B191-8DF3F0A9D2F2}" destId="{51181DAD-D1A8-4245-8459-478226DE0E1D}" srcOrd="0" destOrd="0" presId="urn:microsoft.com/office/officeart/2005/8/layout/target3"/>
    <dgm:cxn modelId="{30FE32CF-0AEF-4F80-9DAB-BDB2AC93E163}" type="presOf" srcId="{375C8149-C0EE-4F24-BC4E-058CFC23EFE0}" destId="{31F1DBFD-62B6-474D-A009-8B344B150AE9}" srcOrd="1" destOrd="0" presId="urn:microsoft.com/office/officeart/2005/8/layout/target3"/>
    <dgm:cxn modelId="{F646F677-DF5A-4772-9616-36CC057BA38B}" srcId="{A286FC53-61FC-45AA-9FB2-65BE5F94B041}" destId="{D0BE968B-8749-4BDA-B191-8DF3F0A9D2F2}" srcOrd="0" destOrd="0" parTransId="{D9D8470E-B0BC-4D4D-A9FE-C6D5E4296B4E}" sibTransId="{2DCB8E10-FBED-42CE-9F26-811EF314A979}"/>
    <dgm:cxn modelId="{98188F58-6D96-46A7-B5A4-A631246A99F8}" type="presOf" srcId="{375C8149-C0EE-4F24-BC4E-058CFC23EFE0}" destId="{4440BC29-6535-469A-847B-C2F3229C469C}" srcOrd="0" destOrd="0" presId="urn:microsoft.com/office/officeart/2005/8/layout/target3"/>
    <dgm:cxn modelId="{09A6DF5A-3227-463D-ABF1-B8E5EBC58F24}" type="presOf" srcId="{A286FC53-61FC-45AA-9FB2-65BE5F94B041}" destId="{4F3AA919-BC02-414F-9DC2-B2315502C77B}" srcOrd="0" destOrd="0" presId="urn:microsoft.com/office/officeart/2005/8/layout/target3"/>
    <dgm:cxn modelId="{AF03261D-65F7-452F-A22A-D2947D0B41B5}" type="presParOf" srcId="{4F3AA919-BC02-414F-9DC2-B2315502C77B}" destId="{8897D523-8C29-46CA-87D2-0BCA7DCB3DB8}" srcOrd="0" destOrd="0" presId="urn:microsoft.com/office/officeart/2005/8/layout/target3"/>
    <dgm:cxn modelId="{F1A1D1B3-C866-451D-8190-C826753D0659}" type="presParOf" srcId="{4F3AA919-BC02-414F-9DC2-B2315502C77B}" destId="{F6864B2B-46CB-4B45-ACC2-69CE26D3AAB9}" srcOrd="1" destOrd="0" presId="urn:microsoft.com/office/officeart/2005/8/layout/target3"/>
    <dgm:cxn modelId="{5E094DB5-A93B-4895-BDE3-D36386F808AE}" type="presParOf" srcId="{4F3AA919-BC02-414F-9DC2-B2315502C77B}" destId="{51181DAD-D1A8-4245-8459-478226DE0E1D}" srcOrd="2" destOrd="0" presId="urn:microsoft.com/office/officeart/2005/8/layout/target3"/>
    <dgm:cxn modelId="{6773F6BB-6AA8-4C84-98EF-D2AC046D11EC}" type="presParOf" srcId="{4F3AA919-BC02-414F-9DC2-B2315502C77B}" destId="{26AE755B-C463-4908-AB73-C39AADF48942}" srcOrd="3" destOrd="0" presId="urn:microsoft.com/office/officeart/2005/8/layout/target3"/>
    <dgm:cxn modelId="{7FD6B9B8-06BF-483D-8E57-2876CFD64E98}" type="presParOf" srcId="{4F3AA919-BC02-414F-9DC2-B2315502C77B}" destId="{90D690A4-20BF-4D71-9DC2-D8871C3C4CD6}" srcOrd="4" destOrd="0" presId="urn:microsoft.com/office/officeart/2005/8/layout/target3"/>
    <dgm:cxn modelId="{CE8356ED-4F54-492B-939E-DA71EBD18491}" type="presParOf" srcId="{4F3AA919-BC02-414F-9DC2-B2315502C77B}" destId="{4440BC29-6535-469A-847B-C2F3229C469C}" srcOrd="5" destOrd="0" presId="urn:microsoft.com/office/officeart/2005/8/layout/target3"/>
    <dgm:cxn modelId="{7DE4055C-2129-455F-A207-605C19DA00EB}" type="presParOf" srcId="{4F3AA919-BC02-414F-9DC2-B2315502C77B}" destId="{E487D9C5-B42F-4655-98E0-0BABB2E71215}" srcOrd="6" destOrd="0" presId="urn:microsoft.com/office/officeart/2005/8/layout/target3"/>
    <dgm:cxn modelId="{44D2DCAE-F87E-41DD-B23D-A556DF8940B1}" type="presParOf" srcId="{4F3AA919-BC02-414F-9DC2-B2315502C77B}" destId="{31F1DBFD-62B6-474D-A009-8B344B150AE9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86FC53-61FC-45AA-9FB2-65BE5F94B041}" type="doc">
      <dgm:prSet loTypeId="urn:microsoft.com/office/officeart/2005/8/layout/target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D0BE968B-8749-4BDA-B191-8DF3F0A9D2F2}">
      <dgm:prSet/>
      <dgm:spPr/>
      <dgm:t>
        <a:bodyPr/>
        <a:lstStyle/>
        <a:p>
          <a:pPr rtl="0"/>
          <a:r>
            <a:rPr lang="tr-TR" b="1" i="1" smtClean="0"/>
            <a:t>İnternetin Güvenli Kullanımı </a:t>
          </a:r>
          <a:endParaRPr lang="tr-TR"/>
        </a:p>
      </dgm:t>
    </dgm:pt>
    <dgm:pt modelId="{D9D8470E-B0BC-4D4D-A9FE-C6D5E4296B4E}" cxnId="{F646F677-DF5A-4772-9616-36CC057BA38B}" type="parTrans">
      <dgm:prSet/>
      <dgm:spPr/>
      <dgm:t>
        <a:bodyPr/>
        <a:lstStyle/>
        <a:p>
          <a:endParaRPr lang="tr-TR"/>
        </a:p>
      </dgm:t>
    </dgm:pt>
    <dgm:pt modelId="{2DCB8E10-FBED-42CE-9F26-811EF314A979}" cxnId="{F646F677-DF5A-4772-9616-36CC057BA38B}" type="sibTrans">
      <dgm:prSet/>
      <dgm:spPr/>
      <dgm:t>
        <a:bodyPr/>
        <a:lstStyle/>
        <a:p>
          <a:endParaRPr lang="tr-TR"/>
        </a:p>
      </dgm:t>
    </dgm:pt>
    <dgm:pt modelId="{375C8149-C0EE-4F24-BC4E-058CFC23EFE0}">
      <dgm:prSet/>
      <dgm:spPr/>
      <dgm:t>
        <a:bodyPr/>
        <a:lstStyle/>
        <a:p>
          <a:pPr rtl="0"/>
          <a:r>
            <a:rPr lang="tr-TR" b="1" i="1" dirty="0" smtClean="0"/>
            <a:t>ve Güvenli İnternet Hizmeti</a:t>
          </a:r>
          <a:endParaRPr lang="tr-TR" dirty="0"/>
        </a:p>
      </dgm:t>
    </dgm:pt>
    <dgm:pt modelId="{2C7D754F-0EC3-4AFA-A9A9-6DB41E5C1A6F}" cxnId="{A2E7FD7A-6738-4C4C-B895-339AEFF0BDEE}" type="parTrans">
      <dgm:prSet/>
      <dgm:spPr/>
      <dgm:t>
        <a:bodyPr/>
        <a:lstStyle/>
        <a:p>
          <a:endParaRPr lang="tr-TR"/>
        </a:p>
      </dgm:t>
    </dgm:pt>
    <dgm:pt modelId="{6AF4EF40-2817-4AA2-8860-404DCC4FFBA5}" cxnId="{A2E7FD7A-6738-4C4C-B895-339AEFF0BDEE}" type="sibTrans">
      <dgm:prSet/>
      <dgm:spPr/>
      <dgm:t>
        <a:bodyPr/>
        <a:lstStyle/>
        <a:p>
          <a:endParaRPr lang="tr-TR"/>
        </a:p>
      </dgm:t>
    </dgm:pt>
    <dgm:pt modelId="{4F3AA919-BC02-414F-9DC2-B2315502C77B}" type="pres">
      <dgm:prSet presAssocID="{A286FC53-61FC-45AA-9FB2-65BE5F94B04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97D523-8C29-46CA-87D2-0BCA7DCB3DB8}" type="pres">
      <dgm:prSet presAssocID="{D0BE968B-8749-4BDA-B191-8DF3F0A9D2F2}" presName="circle1" presStyleLbl="node1" presStyleIdx="0" presStyleCnt="2"/>
      <dgm:spPr/>
      <dgm:t>
        <a:bodyPr/>
        <a:lstStyle/>
        <a:p>
          <a:endParaRPr lang="tr-TR"/>
        </a:p>
      </dgm:t>
    </dgm:pt>
    <dgm:pt modelId="{F6864B2B-46CB-4B45-ACC2-69CE26D3AAB9}" type="pres">
      <dgm:prSet presAssocID="{D0BE968B-8749-4BDA-B191-8DF3F0A9D2F2}" presName="space" presStyleCnt="0"/>
      <dgm:spPr/>
      <dgm:t>
        <a:bodyPr/>
        <a:lstStyle/>
        <a:p>
          <a:endParaRPr lang="tr-TR"/>
        </a:p>
      </dgm:t>
    </dgm:pt>
    <dgm:pt modelId="{51181DAD-D1A8-4245-8459-478226DE0E1D}" type="pres">
      <dgm:prSet presAssocID="{D0BE968B-8749-4BDA-B191-8DF3F0A9D2F2}" presName="rect1" presStyleLbl="alignAcc1" presStyleIdx="0" presStyleCnt="2"/>
      <dgm:spPr/>
      <dgm:t>
        <a:bodyPr/>
        <a:lstStyle/>
        <a:p>
          <a:endParaRPr lang="en-US"/>
        </a:p>
      </dgm:t>
    </dgm:pt>
    <dgm:pt modelId="{26AE755B-C463-4908-AB73-C39AADF48942}" type="pres">
      <dgm:prSet presAssocID="{375C8149-C0EE-4F24-BC4E-058CFC23EFE0}" presName="vertSpace2" presStyleLbl="node1" presStyleIdx="0" presStyleCnt="2"/>
      <dgm:spPr/>
      <dgm:t>
        <a:bodyPr/>
        <a:lstStyle/>
        <a:p>
          <a:endParaRPr lang="tr-TR"/>
        </a:p>
      </dgm:t>
    </dgm:pt>
    <dgm:pt modelId="{90D690A4-20BF-4D71-9DC2-D8871C3C4CD6}" type="pres">
      <dgm:prSet presAssocID="{375C8149-C0EE-4F24-BC4E-058CFC23EFE0}" presName="circle2" presStyleLbl="node1" presStyleIdx="1" presStyleCnt="2"/>
      <dgm:spPr/>
      <dgm:t>
        <a:bodyPr/>
        <a:lstStyle/>
        <a:p>
          <a:endParaRPr lang="tr-TR"/>
        </a:p>
      </dgm:t>
    </dgm:pt>
    <dgm:pt modelId="{4440BC29-6535-469A-847B-C2F3229C469C}" type="pres">
      <dgm:prSet presAssocID="{375C8149-C0EE-4F24-BC4E-058CFC23EFE0}" presName="rect2" presStyleLbl="alignAcc1" presStyleIdx="1" presStyleCnt="2"/>
      <dgm:spPr/>
      <dgm:t>
        <a:bodyPr/>
        <a:lstStyle/>
        <a:p>
          <a:endParaRPr lang="en-US"/>
        </a:p>
      </dgm:t>
    </dgm:pt>
    <dgm:pt modelId="{E487D9C5-B42F-4655-98E0-0BABB2E71215}" type="pres">
      <dgm:prSet presAssocID="{D0BE968B-8749-4BDA-B191-8DF3F0A9D2F2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F1DBFD-62B6-474D-A009-8B344B150AE9}" type="pres">
      <dgm:prSet presAssocID="{375C8149-C0EE-4F24-BC4E-058CFC23EFE0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D2C583E-2BA2-403F-8DB1-3318F29F5C6D}" type="presOf" srcId="{A286FC53-61FC-45AA-9FB2-65BE5F94B041}" destId="{4F3AA919-BC02-414F-9DC2-B2315502C77B}" srcOrd="0" destOrd="0" presId="urn:microsoft.com/office/officeart/2005/8/layout/target3"/>
    <dgm:cxn modelId="{B621412B-67D6-412A-8DC0-13DE65245E7F}" type="presOf" srcId="{375C8149-C0EE-4F24-BC4E-058CFC23EFE0}" destId="{4440BC29-6535-469A-847B-C2F3229C469C}" srcOrd="0" destOrd="0" presId="urn:microsoft.com/office/officeart/2005/8/layout/target3"/>
    <dgm:cxn modelId="{3A5F3CC6-8A37-413C-B985-DE5351080F03}" type="presOf" srcId="{375C8149-C0EE-4F24-BC4E-058CFC23EFE0}" destId="{31F1DBFD-62B6-474D-A009-8B344B150AE9}" srcOrd="1" destOrd="0" presId="urn:microsoft.com/office/officeart/2005/8/layout/target3"/>
    <dgm:cxn modelId="{A2E7FD7A-6738-4C4C-B895-339AEFF0BDEE}" srcId="{A286FC53-61FC-45AA-9FB2-65BE5F94B041}" destId="{375C8149-C0EE-4F24-BC4E-058CFC23EFE0}" srcOrd="1" destOrd="0" parTransId="{2C7D754F-0EC3-4AFA-A9A9-6DB41E5C1A6F}" sibTransId="{6AF4EF40-2817-4AA2-8860-404DCC4FFBA5}"/>
    <dgm:cxn modelId="{614275B0-0D7D-4FA8-ABF0-7B76F0EB381D}" type="presOf" srcId="{D0BE968B-8749-4BDA-B191-8DF3F0A9D2F2}" destId="{E487D9C5-B42F-4655-98E0-0BABB2E71215}" srcOrd="1" destOrd="0" presId="urn:microsoft.com/office/officeart/2005/8/layout/target3"/>
    <dgm:cxn modelId="{F646F677-DF5A-4772-9616-36CC057BA38B}" srcId="{A286FC53-61FC-45AA-9FB2-65BE5F94B041}" destId="{D0BE968B-8749-4BDA-B191-8DF3F0A9D2F2}" srcOrd="0" destOrd="0" parTransId="{D9D8470E-B0BC-4D4D-A9FE-C6D5E4296B4E}" sibTransId="{2DCB8E10-FBED-42CE-9F26-811EF314A979}"/>
    <dgm:cxn modelId="{4C6616EE-DF69-4F36-9311-116B963CE648}" type="presOf" srcId="{D0BE968B-8749-4BDA-B191-8DF3F0A9D2F2}" destId="{51181DAD-D1A8-4245-8459-478226DE0E1D}" srcOrd="0" destOrd="0" presId="urn:microsoft.com/office/officeart/2005/8/layout/target3"/>
    <dgm:cxn modelId="{DB204C05-D169-49D9-A145-BC67B365BE79}" type="presParOf" srcId="{4F3AA919-BC02-414F-9DC2-B2315502C77B}" destId="{8897D523-8C29-46CA-87D2-0BCA7DCB3DB8}" srcOrd="0" destOrd="0" presId="urn:microsoft.com/office/officeart/2005/8/layout/target3"/>
    <dgm:cxn modelId="{ABAC2F99-3973-413B-8BCC-74BD9E6588F0}" type="presParOf" srcId="{4F3AA919-BC02-414F-9DC2-B2315502C77B}" destId="{F6864B2B-46CB-4B45-ACC2-69CE26D3AAB9}" srcOrd="1" destOrd="0" presId="urn:microsoft.com/office/officeart/2005/8/layout/target3"/>
    <dgm:cxn modelId="{BA2715B3-8522-4BFC-810E-CD5266AAC8EB}" type="presParOf" srcId="{4F3AA919-BC02-414F-9DC2-B2315502C77B}" destId="{51181DAD-D1A8-4245-8459-478226DE0E1D}" srcOrd="2" destOrd="0" presId="urn:microsoft.com/office/officeart/2005/8/layout/target3"/>
    <dgm:cxn modelId="{436069A4-083C-4EFC-B764-E530695B7583}" type="presParOf" srcId="{4F3AA919-BC02-414F-9DC2-B2315502C77B}" destId="{26AE755B-C463-4908-AB73-C39AADF48942}" srcOrd="3" destOrd="0" presId="urn:microsoft.com/office/officeart/2005/8/layout/target3"/>
    <dgm:cxn modelId="{48C86EDC-5FD3-483B-A46D-10DC4901B8A2}" type="presParOf" srcId="{4F3AA919-BC02-414F-9DC2-B2315502C77B}" destId="{90D690A4-20BF-4D71-9DC2-D8871C3C4CD6}" srcOrd="4" destOrd="0" presId="urn:microsoft.com/office/officeart/2005/8/layout/target3"/>
    <dgm:cxn modelId="{A6F124CF-D533-4F64-B540-77ADD6E69862}" type="presParOf" srcId="{4F3AA919-BC02-414F-9DC2-B2315502C77B}" destId="{4440BC29-6535-469A-847B-C2F3229C469C}" srcOrd="5" destOrd="0" presId="urn:microsoft.com/office/officeart/2005/8/layout/target3"/>
    <dgm:cxn modelId="{2740EE85-8FF8-4D67-A269-39F4FB5906C7}" type="presParOf" srcId="{4F3AA919-BC02-414F-9DC2-B2315502C77B}" destId="{E487D9C5-B42F-4655-98E0-0BABB2E71215}" srcOrd="6" destOrd="0" presId="urn:microsoft.com/office/officeart/2005/8/layout/target3"/>
    <dgm:cxn modelId="{2ADDD4F2-96B8-4573-A66B-B7B660E5CF4F}" type="presParOf" srcId="{4F3AA919-BC02-414F-9DC2-B2315502C77B}" destId="{31F1DBFD-62B6-474D-A009-8B344B150AE9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286FC53-61FC-45AA-9FB2-65BE5F94B041}" type="doc">
      <dgm:prSet loTypeId="urn:microsoft.com/office/officeart/2005/8/layout/target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D0BE968B-8749-4BDA-B191-8DF3F0A9D2F2}">
      <dgm:prSet/>
      <dgm:spPr/>
      <dgm:t>
        <a:bodyPr/>
        <a:lstStyle/>
        <a:p>
          <a:pPr rtl="0"/>
          <a:r>
            <a:rPr lang="tr-TR" b="1" i="1" smtClean="0"/>
            <a:t>İnternetin Güvenli Kullanımı </a:t>
          </a:r>
          <a:endParaRPr lang="tr-TR"/>
        </a:p>
      </dgm:t>
    </dgm:pt>
    <dgm:pt modelId="{D9D8470E-B0BC-4D4D-A9FE-C6D5E4296B4E}" cxnId="{F646F677-DF5A-4772-9616-36CC057BA38B}" type="parTrans">
      <dgm:prSet/>
      <dgm:spPr/>
      <dgm:t>
        <a:bodyPr/>
        <a:lstStyle/>
        <a:p>
          <a:endParaRPr lang="tr-TR"/>
        </a:p>
      </dgm:t>
    </dgm:pt>
    <dgm:pt modelId="{2DCB8E10-FBED-42CE-9F26-811EF314A979}" cxnId="{F646F677-DF5A-4772-9616-36CC057BA38B}" type="sibTrans">
      <dgm:prSet/>
      <dgm:spPr/>
      <dgm:t>
        <a:bodyPr/>
        <a:lstStyle/>
        <a:p>
          <a:endParaRPr lang="tr-TR"/>
        </a:p>
      </dgm:t>
    </dgm:pt>
    <dgm:pt modelId="{375C8149-C0EE-4F24-BC4E-058CFC23EFE0}">
      <dgm:prSet/>
      <dgm:spPr/>
      <dgm:t>
        <a:bodyPr/>
        <a:lstStyle/>
        <a:p>
          <a:pPr rtl="0"/>
          <a:r>
            <a:rPr lang="tr-TR" b="1" i="1" dirty="0" smtClean="0"/>
            <a:t>ve Güvenli İnternet Hizmeti</a:t>
          </a:r>
          <a:endParaRPr lang="tr-TR" dirty="0"/>
        </a:p>
      </dgm:t>
    </dgm:pt>
    <dgm:pt modelId="{2C7D754F-0EC3-4AFA-A9A9-6DB41E5C1A6F}" cxnId="{A2E7FD7A-6738-4C4C-B895-339AEFF0BDEE}" type="parTrans">
      <dgm:prSet/>
      <dgm:spPr/>
      <dgm:t>
        <a:bodyPr/>
        <a:lstStyle/>
        <a:p>
          <a:endParaRPr lang="tr-TR"/>
        </a:p>
      </dgm:t>
    </dgm:pt>
    <dgm:pt modelId="{6AF4EF40-2817-4AA2-8860-404DCC4FFBA5}" cxnId="{A2E7FD7A-6738-4C4C-B895-339AEFF0BDEE}" type="sibTrans">
      <dgm:prSet/>
      <dgm:spPr/>
      <dgm:t>
        <a:bodyPr/>
        <a:lstStyle/>
        <a:p>
          <a:endParaRPr lang="tr-TR"/>
        </a:p>
      </dgm:t>
    </dgm:pt>
    <dgm:pt modelId="{4F3AA919-BC02-414F-9DC2-B2315502C77B}" type="pres">
      <dgm:prSet presAssocID="{A286FC53-61FC-45AA-9FB2-65BE5F94B04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97D523-8C29-46CA-87D2-0BCA7DCB3DB8}" type="pres">
      <dgm:prSet presAssocID="{D0BE968B-8749-4BDA-B191-8DF3F0A9D2F2}" presName="circle1" presStyleLbl="node1" presStyleIdx="0" presStyleCnt="2"/>
      <dgm:spPr/>
      <dgm:t>
        <a:bodyPr/>
        <a:lstStyle/>
        <a:p>
          <a:endParaRPr lang="tr-TR"/>
        </a:p>
      </dgm:t>
    </dgm:pt>
    <dgm:pt modelId="{F6864B2B-46CB-4B45-ACC2-69CE26D3AAB9}" type="pres">
      <dgm:prSet presAssocID="{D0BE968B-8749-4BDA-B191-8DF3F0A9D2F2}" presName="space" presStyleCnt="0"/>
      <dgm:spPr/>
      <dgm:t>
        <a:bodyPr/>
        <a:lstStyle/>
        <a:p>
          <a:endParaRPr lang="tr-TR"/>
        </a:p>
      </dgm:t>
    </dgm:pt>
    <dgm:pt modelId="{51181DAD-D1A8-4245-8459-478226DE0E1D}" type="pres">
      <dgm:prSet presAssocID="{D0BE968B-8749-4BDA-B191-8DF3F0A9D2F2}" presName="rect1" presStyleLbl="alignAcc1" presStyleIdx="0" presStyleCnt="2"/>
      <dgm:spPr/>
      <dgm:t>
        <a:bodyPr/>
        <a:lstStyle/>
        <a:p>
          <a:endParaRPr lang="en-US"/>
        </a:p>
      </dgm:t>
    </dgm:pt>
    <dgm:pt modelId="{26AE755B-C463-4908-AB73-C39AADF48942}" type="pres">
      <dgm:prSet presAssocID="{375C8149-C0EE-4F24-BC4E-058CFC23EFE0}" presName="vertSpace2" presStyleLbl="node1" presStyleIdx="0" presStyleCnt="2"/>
      <dgm:spPr/>
      <dgm:t>
        <a:bodyPr/>
        <a:lstStyle/>
        <a:p>
          <a:endParaRPr lang="tr-TR"/>
        </a:p>
      </dgm:t>
    </dgm:pt>
    <dgm:pt modelId="{90D690A4-20BF-4D71-9DC2-D8871C3C4CD6}" type="pres">
      <dgm:prSet presAssocID="{375C8149-C0EE-4F24-BC4E-058CFC23EFE0}" presName="circle2" presStyleLbl="node1" presStyleIdx="1" presStyleCnt="2"/>
      <dgm:spPr/>
      <dgm:t>
        <a:bodyPr/>
        <a:lstStyle/>
        <a:p>
          <a:endParaRPr lang="tr-TR"/>
        </a:p>
      </dgm:t>
    </dgm:pt>
    <dgm:pt modelId="{4440BC29-6535-469A-847B-C2F3229C469C}" type="pres">
      <dgm:prSet presAssocID="{375C8149-C0EE-4F24-BC4E-058CFC23EFE0}" presName="rect2" presStyleLbl="alignAcc1" presStyleIdx="1" presStyleCnt="2"/>
      <dgm:spPr/>
      <dgm:t>
        <a:bodyPr/>
        <a:lstStyle/>
        <a:p>
          <a:endParaRPr lang="en-US"/>
        </a:p>
      </dgm:t>
    </dgm:pt>
    <dgm:pt modelId="{E487D9C5-B42F-4655-98E0-0BABB2E71215}" type="pres">
      <dgm:prSet presAssocID="{D0BE968B-8749-4BDA-B191-8DF3F0A9D2F2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F1DBFD-62B6-474D-A009-8B344B150AE9}" type="pres">
      <dgm:prSet presAssocID="{375C8149-C0EE-4F24-BC4E-058CFC23EFE0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DD48451-5D77-44C2-8183-9D74A7AEF690}" type="presOf" srcId="{375C8149-C0EE-4F24-BC4E-058CFC23EFE0}" destId="{31F1DBFD-62B6-474D-A009-8B344B150AE9}" srcOrd="1" destOrd="0" presId="urn:microsoft.com/office/officeart/2005/8/layout/target3"/>
    <dgm:cxn modelId="{ED8EB0A6-9769-47FB-B337-2CF74BB05EFD}" type="presOf" srcId="{A286FC53-61FC-45AA-9FB2-65BE5F94B041}" destId="{4F3AA919-BC02-414F-9DC2-B2315502C77B}" srcOrd="0" destOrd="0" presId="urn:microsoft.com/office/officeart/2005/8/layout/target3"/>
    <dgm:cxn modelId="{A2E7FD7A-6738-4C4C-B895-339AEFF0BDEE}" srcId="{A286FC53-61FC-45AA-9FB2-65BE5F94B041}" destId="{375C8149-C0EE-4F24-BC4E-058CFC23EFE0}" srcOrd="1" destOrd="0" parTransId="{2C7D754F-0EC3-4AFA-A9A9-6DB41E5C1A6F}" sibTransId="{6AF4EF40-2817-4AA2-8860-404DCC4FFBA5}"/>
    <dgm:cxn modelId="{E706925E-F061-4249-8B66-4E0543709691}" type="presOf" srcId="{375C8149-C0EE-4F24-BC4E-058CFC23EFE0}" destId="{4440BC29-6535-469A-847B-C2F3229C469C}" srcOrd="0" destOrd="0" presId="urn:microsoft.com/office/officeart/2005/8/layout/target3"/>
    <dgm:cxn modelId="{F646F677-DF5A-4772-9616-36CC057BA38B}" srcId="{A286FC53-61FC-45AA-9FB2-65BE5F94B041}" destId="{D0BE968B-8749-4BDA-B191-8DF3F0A9D2F2}" srcOrd="0" destOrd="0" parTransId="{D9D8470E-B0BC-4D4D-A9FE-C6D5E4296B4E}" sibTransId="{2DCB8E10-FBED-42CE-9F26-811EF314A979}"/>
    <dgm:cxn modelId="{C6897F74-33B3-485F-831F-39AA4C6C7DF2}" type="presOf" srcId="{D0BE968B-8749-4BDA-B191-8DF3F0A9D2F2}" destId="{E487D9C5-B42F-4655-98E0-0BABB2E71215}" srcOrd="1" destOrd="0" presId="urn:microsoft.com/office/officeart/2005/8/layout/target3"/>
    <dgm:cxn modelId="{72BBB93A-0CBB-4CBD-B594-ED459529D3B2}" type="presOf" srcId="{D0BE968B-8749-4BDA-B191-8DF3F0A9D2F2}" destId="{51181DAD-D1A8-4245-8459-478226DE0E1D}" srcOrd="0" destOrd="0" presId="urn:microsoft.com/office/officeart/2005/8/layout/target3"/>
    <dgm:cxn modelId="{BD75A8E7-1499-425C-AB58-402503E70D0D}" type="presParOf" srcId="{4F3AA919-BC02-414F-9DC2-B2315502C77B}" destId="{8897D523-8C29-46CA-87D2-0BCA7DCB3DB8}" srcOrd="0" destOrd="0" presId="urn:microsoft.com/office/officeart/2005/8/layout/target3"/>
    <dgm:cxn modelId="{5F5E30A1-576B-41D1-9B14-2B72EE59B7E8}" type="presParOf" srcId="{4F3AA919-BC02-414F-9DC2-B2315502C77B}" destId="{F6864B2B-46CB-4B45-ACC2-69CE26D3AAB9}" srcOrd="1" destOrd="0" presId="urn:microsoft.com/office/officeart/2005/8/layout/target3"/>
    <dgm:cxn modelId="{72694E8D-8368-4AEE-9AE1-8A8CE125896C}" type="presParOf" srcId="{4F3AA919-BC02-414F-9DC2-B2315502C77B}" destId="{51181DAD-D1A8-4245-8459-478226DE0E1D}" srcOrd="2" destOrd="0" presId="urn:microsoft.com/office/officeart/2005/8/layout/target3"/>
    <dgm:cxn modelId="{937F70E0-E932-4B0E-8BD7-42FEC41BBEA1}" type="presParOf" srcId="{4F3AA919-BC02-414F-9DC2-B2315502C77B}" destId="{26AE755B-C463-4908-AB73-C39AADF48942}" srcOrd="3" destOrd="0" presId="urn:microsoft.com/office/officeart/2005/8/layout/target3"/>
    <dgm:cxn modelId="{39A363C4-52F6-419E-8490-54FD170F84B7}" type="presParOf" srcId="{4F3AA919-BC02-414F-9DC2-B2315502C77B}" destId="{90D690A4-20BF-4D71-9DC2-D8871C3C4CD6}" srcOrd="4" destOrd="0" presId="urn:microsoft.com/office/officeart/2005/8/layout/target3"/>
    <dgm:cxn modelId="{4E1FD060-9C32-4204-9550-B5674559175A}" type="presParOf" srcId="{4F3AA919-BC02-414F-9DC2-B2315502C77B}" destId="{4440BC29-6535-469A-847B-C2F3229C469C}" srcOrd="5" destOrd="0" presId="urn:microsoft.com/office/officeart/2005/8/layout/target3"/>
    <dgm:cxn modelId="{B7983A7B-4463-4013-B44E-87C4CB218B4E}" type="presParOf" srcId="{4F3AA919-BC02-414F-9DC2-B2315502C77B}" destId="{E487D9C5-B42F-4655-98E0-0BABB2E71215}" srcOrd="6" destOrd="0" presId="urn:microsoft.com/office/officeart/2005/8/layout/target3"/>
    <dgm:cxn modelId="{FDA57A87-814C-4F9B-8BBD-B7C15BD474E4}" type="presParOf" srcId="{4F3AA919-BC02-414F-9DC2-B2315502C77B}" destId="{31F1DBFD-62B6-474D-A009-8B344B150AE9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286FC53-61FC-45AA-9FB2-65BE5F94B041}" type="doc">
      <dgm:prSet loTypeId="urn:microsoft.com/office/officeart/2005/8/layout/target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D0BE968B-8749-4BDA-B191-8DF3F0A9D2F2}">
      <dgm:prSet/>
      <dgm:spPr/>
      <dgm:t>
        <a:bodyPr/>
        <a:lstStyle/>
        <a:p>
          <a:pPr rtl="0"/>
          <a:r>
            <a:rPr lang="tr-TR" b="1" i="1" smtClean="0"/>
            <a:t>İnternetin Güvenli Kullanımı </a:t>
          </a:r>
          <a:endParaRPr lang="tr-TR"/>
        </a:p>
      </dgm:t>
    </dgm:pt>
    <dgm:pt modelId="{D9D8470E-B0BC-4D4D-A9FE-C6D5E4296B4E}" cxnId="{F646F677-DF5A-4772-9616-36CC057BA38B}" type="parTrans">
      <dgm:prSet/>
      <dgm:spPr/>
      <dgm:t>
        <a:bodyPr/>
        <a:lstStyle/>
        <a:p>
          <a:endParaRPr lang="tr-TR"/>
        </a:p>
      </dgm:t>
    </dgm:pt>
    <dgm:pt modelId="{2DCB8E10-FBED-42CE-9F26-811EF314A979}" cxnId="{F646F677-DF5A-4772-9616-36CC057BA38B}" type="sibTrans">
      <dgm:prSet/>
      <dgm:spPr/>
      <dgm:t>
        <a:bodyPr/>
        <a:lstStyle/>
        <a:p>
          <a:endParaRPr lang="tr-TR"/>
        </a:p>
      </dgm:t>
    </dgm:pt>
    <dgm:pt modelId="{375C8149-C0EE-4F24-BC4E-058CFC23EFE0}">
      <dgm:prSet/>
      <dgm:spPr/>
      <dgm:t>
        <a:bodyPr/>
        <a:lstStyle/>
        <a:p>
          <a:pPr rtl="0"/>
          <a:r>
            <a:rPr lang="tr-TR" b="1" i="1" dirty="0" smtClean="0"/>
            <a:t>ve Güvenli İnternet Hizmeti</a:t>
          </a:r>
          <a:endParaRPr lang="tr-TR" dirty="0"/>
        </a:p>
      </dgm:t>
    </dgm:pt>
    <dgm:pt modelId="{2C7D754F-0EC3-4AFA-A9A9-6DB41E5C1A6F}" cxnId="{A2E7FD7A-6738-4C4C-B895-339AEFF0BDEE}" type="parTrans">
      <dgm:prSet/>
      <dgm:spPr/>
      <dgm:t>
        <a:bodyPr/>
        <a:lstStyle/>
        <a:p>
          <a:endParaRPr lang="tr-TR"/>
        </a:p>
      </dgm:t>
    </dgm:pt>
    <dgm:pt modelId="{6AF4EF40-2817-4AA2-8860-404DCC4FFBA5}" cxnId="{A2E7FD7A-6738-4C4C-B895-339AEFF0BDEE}" type="sibTrans">
      <dgm:prSet/>
      <dgm:spPr/>
      <dgm:t>
        <a:bodyPr/>
        <a:lstStyle/>
        <a:p>
          <a:endParaRPr lang="tr-TR"/>
        </a:p>
      </dgm:t>
    </dgm:pt>
    <dgm:pt modelId="{4F3AA919-BC02-414F-9DC2-B2315502C77B}" type="pres">
      <dgm:prSet presAssocID="{A286FC53-61FC-45AA-9FB2-65BE5F94B04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97D523-8C29-46CA-87D2-0BCA7DCB3DB8}" type="pres">
      <dgm:prSet presAssocID="{D0BE968B-8749-4BDA-B191-8DF3F0A9D2F2}" presName="circle1" presStyleLbl="node1" presStyleIdx="0" presStyleCnt="2"/>
      <dgm:spPr/>
      <dgm:t>
        <a:bodyPr/>
        <a:lstStyle/>
        <a:p>
          <a:endParaRPr lang="tr-TR"/>
        </a:p>
      </dgm:t>
    </dgm:pt>
    <dgm:pt modelId="{F6864B2B-46CB-4B45-ACC2-69CE26D3AAB9}" type="pres">
      <dgm:prSet presAssocID="{D0BE968B-8749-4BDA-B191-8DF3F0A9D2F2}" presName="space" presStyleCnt="0"/>
      <dgm:spPr/>
      <dgm:t>
        <a:bodyPr/>
        <a:lstStyle/>
        <a:p>
          <a:endParaRPr lang="tr-TR"/>
        </a:p>
      </dgm:t>
    </dgm:pt>
    <dgm:pt modelId="{51181DAD-D1A8-4245-8459-478226DE0E1D}" type="pres">
      <dgm:prSet presAssocID="{D0BE968B-8749-4BDA-B191-8DF3F0A9D2F2}" presName="rect1" presStyleLbl="alignAcc1" presStyleIdx="0" presStyleCnt="2"/>
      <dgm:spPr/>
      <dgm:t>
        <a:bodyPr/>
        <a:lstStyle/>
        <a:p>
          <a:endParaRPr lang="en-US"/>
        </a:p>
      </dgm:t>
    </dgm:pt>
    <dgm:pt modelId="{26AE755B-C463-4908-AB73-C39AADF48942}" type="pres">
      <dgm:prSet presAssocID="{375C8149-C0EE-4F24-BC4E-058CFC23EFE0}" presName="vertSpace2" presStyleLbl="node1" presStyleIdx="0" presStyleCnt="2"/>
      <dgm:spPr/>
      <dgm:t>
        <a:bodyPr/>
        <a:lstStyle/>
        <a:p>
          <a:endParaRPr lang="tr-TR"/>
        </a:p>
      </dgm:t>
    </dgm:pt>
    <dgm:pt modelId="{90D690A4-20BF-4D71-9DC2-D8871C3C4CD6}" type="pres">
      <dgm:prSet presAssocID="{375C8149-C0EE-4F24-BC4E-058CFC23EFE0}" presName="circle2" presStyleLbl="node1" presStyleIdx="1" presStyleCnt="2"/>
      <dgm:spPr/>
      <dgm:t>
        <a:bodyPr/>
        <a:lstStyle/>
        <a:p>
          <a:endParaRPr lang="tr-TR"/>
        </a:p>
      </dgm:t>
    </dgm:pt>
    <dgm:pt modelId="{4440BC29-6535-469A-847B-C2F3229C469C}" type="pres">
      <dgm:prSet presAssocID="{375C8149-C0EE-4F24-BC4E-058CFC23EFE0}" presName="rect2" presStyleLbl="alignAcc1" presStyleIdx="1" presStyleCnt="2"/>
      <dgm:spPr/>
      <dgm:t>
        <a:bodyPr/>
        <a:lstStyle/>
        <a:p>
          <a:endParaRPr lang="en-US"/>
        </a:p>
      </dgm:t>
    </dgm:pt>
    <dgm:pt modelId="{E487D9C5-B42F-4655-98E0-0BABB2E71215}" type="pres">
      <dgm:prSet presAssocID="{D0BE968B-8749-4BDA-B191-8DF3F0A9D2F2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F1DBFD-62B6-474D-A009-8B344B150AE9}" type="pres">
      <dgm:prSet presAssocID="{375C8149-C0EE-4F24-BC4E-058CFC23EFE0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F1130B5-ACD7-49ED-BBCA-F3C54BE3F738}" type="presOf" srcId="{D0BE968B-8749-4BDA-B191-8DF3F0A9D2F2}" destId="{51181DAD-D1A8-4245-8459-478226DE0E1D}" srcOrd="0" destOrd="0" presId="urn:microsoft.com/office/officeart/2005/8/layout/target3"/>
    <dgm:cxn modelId="{1B2E29E8-3099-459E-B7F5-D4156B9651FC}" type="presOf" srcId="{375C8149-C0EE-4F24-BC4E-058CFC23EFE0}" destId="{31F1DBFD-62B6-474D-A009-8B344B150AE9}" srcOrd="1" destOrd="0" presId="urn:microsoft.com/office/officeart/2005/8/layout/target3"/>
    <dgm:cxn modelId="{AE62D088-CDA7-4A2E-8141-F383957496EA}" type="presOf" srcId="{A286FC53-61FC-45AA-9FB2-65BE5F94B041}" destId="{4F3AA919-BC02-414F-9DC2-B2315502C77B}" srcOrd="0" destOrd="0" presId="urn:microsoft.com/office/officeart/2005/8/layout/target3"/>
    <dgm:cxn modelId="{8DE4D45A-368E-4F3D-9172-D075118574F8}" type="presOf" srcId="{D0BE968B-8749-4BDA-B191-8DF3F0A9D2F2}" destId="{E487D9C5-B42F-4655-98E0-0BABB2E71215}" srcOrd="1" destOrd="0" presId="urn:microsoft.com/office/officeart/2005/8/layout/target3"/>
    <dgm:cxn modelId="{A2E7FD7A-6738-4C4C-B895-339AEFF0BDEE}" srcId="{A286FC53-61FC-45AA-9FB2-65BE5F94B041}" destId="{375C8149-C0EE-4F24-BC4E-058CFC23EFE0}" srcOrd="1" destOrd="0" parTransId="{2C7D754F-0EC3-4AFA-A9A9-6DB41E5C1A6F}" sibTransId="{6AF4EF40-2817-4AA2-8860-404DCC4FFBA5}"/>
    <dgm:cxn modelId="{F646F677-DF5A-4772-9616-36CC057BA38B}" srcId="{A286FC53-61FC-45AA-9FB2-65BE5F94B041}" destId="{D0BE968B-8749-4BDA-B191-8DF3F0A9D2F2}" srcOrd="0" destOrd="0" parTransId="{D9D8470E-B0BC-4D4D-A9FE-C6D5E4296B4E}" sibTransId="{2DCB8E10-FBED-42CE-9F26-811EF314A979}"/>
    <dgm:cxn modelId="{8F95CCC8-BD9A-44ED-9425-CFFB665F1528}" type="presOf" srcId="{375C8149-C0EE-4F24-BC4E-058CFC23EFE0}" destId="{4440BC29-6535-469A-847B-C2F3229C469C}" srcOrd="0" destOrd="0" presId="urn:microsoft.com/office/officeart/2005/8/layout/target3"/>
    <dgm:cxn modelId="{1A0C6A52-95FB-4497-B779-98AC798DA86C}" type="presParOf" srcId="{4F3AA919-BC02-414F-9DC2-B2315502C77B}" destId="{8897D523-8C29-46CA-87D2-0BCA7DCB3DB8}" srcOrd="0" destOrd="0" presId="urn:microsoft.com/office/officeart/2005/8/layout/target3"/>
    <dgm:cxn modelId="{51BA9960-19DD-4064-B983-E10EC14AD8DC}" type="presParOf" srcId="{4F3AA919-BC02-414F-9DC2-B2315502C77B}" destId="{F6864B2B-46CB-4B45-ACC2-69CE26D3AAB9}" srcOrd="1" destOrd="0" presId="urn:microsoft.com/office/officeart/2005/8/layout/target3"/>
    <dgm:cxn modelId="{3C94C16B-DC5C-40F2-AA3A-7BBAC39E20D2}" type="presParOf" srcId="{4F3AA919-BC02-414F-9DC2-B2315502C77B}" destId="{51181DAD-D1A8-4245-8459-478226DE0E1D}" srcOrd="2" destOrd="0" presId="urn:microsoft.com/office/officeart/2005/8/layout/target3"/>
    <dgm:cxn modelId="{13369C5E-D5A3-49A3-AF82-EBFA1F479DC9}" type="presParOf" srcId="{4F3AA919-BC02-414F-9DC2-B2315502C77B}" destId="{26AE755B-C463-4908-AB73-C39AADF48942}" srcOrd="3" destOrd="0" presId="urn:microsoft.com/office/officeart/2005/8/layout/target3"/>
    <dgm:cxn modelId="{7A1551CF-C19A-4AD7-83D8-6432562AC277}" type="presParOf" srcId="{4F3AA919-BC02-414F-9DC2-B2315502C77B}" destId="{90D690A4-20BF-4D71-9DC2-D8871C3C4CD6}" srcOrd="4" destOrd="0" presId="urn:microsoft.com/office/officeart/2005/8/layout/target3"/>
    <dgm:cxn modelId="{672C3C0A-840C-4658-AE1E-A1B0971400B0}" type="presParOf" srcId="{4F3AA919-BC02-414F-9DC2-B2315502C77B}" destId="{4440BC29-6535-469A-847B-C2F3229C469C}" srcOrd="5" destOrd="0" presId="urn:microsoft.com/office/officeart/2005/8/layout/target3"/>
    <dgm:cxn modelId="{016F0C51-ACC7-4454-9EFB-599F0DDD0253}" type="presParOf" srcId="{4F3AA919-BC02-414F-9DC2-B2315502C77B}" destId="{E487D9C5-B42F-4655-98E0-0BABB2E71215}" srcOrd="6" destOrd="0" presId="urn:microsoft.com/office/officeart/2005/8/layout/target3"/>
    <dgm:cxn modelId="{1B229460-3427-422C-B4AE-CF49FA66AD01}" type="presParOf" srcId="{4F3AA919-BC02-414F-9DC2-B2315502C77B}" destId="{31F1DBFD-62B6-474D-A009-8B344B150AE9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286FC53-61FC-45AA-9FB2-65BE5F94B041}" type="doc">
      <dgm:prSet loTypeId="urn:microsoft.com/office/officeart/2005/8/layout/target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D0BE968B-8749-4BDA-B191-8DF3F0A9D2F2}">
      <dgm:prSet/>
      <dgm:spPr/>
      <dgm:t>
        <a:bodyPr/>
        <a:lstStyle/>
        <a:p>
          <a:pPr rtl="0"/>
          <a:r>
            <a:rPr lang="tr-TR" b="1" i="1" smtClean="0"/>
            <a:t>İnternetin Güvenli Kullanımı </a:t>
          </a:r>
          <a:endParaRPr lang="tr-TR"/>
        </a:p>
      </dgm:t>
    </dgm:pt>
    <dgm:pt modelId="{D9D8470E-B0BC-4D4D-A9FE-C6D5E4296B4E}" cxnId="{F646F677-DF5A-4772-9616-36CC057BA38B}" type="parTrans">
      <dgm:prSet/>
      <dgm:spPr/>
      <dgm:t>
        <a:bodyPr/>
        <a:lstStyle/>
        <a:p>
          <a:endParaRPr lang="tr-TR"/>
        </a:p>
      </dgm:t>
    </dgm:pt>
    <dgm:pt modelId="{2DCB8E10-FBED-42CE-9F26-811EF314A979}" cxnId="{F646F677-DF5A-4772-9616-36CC057BA38B}" type="sibTrans">
      <dgm:prSet/>
      <dgm:spPr/>
      <dgm:t>
        <a:bodyPr/>
        <a:lstStyle/>
        <a:p>
          <a:endParaRPr lang="tr-TR"/>
        </a:p>
      </dgm:t>
    </dgm:pt>
    <dgm:pt modelId="{375C8149-C0EE-4F24-BC4E-058CFC23EFE0}">
      <dgm:prSet/>
      <dgm:spPr/>
      <dgm:t>
        <a:bodyPr/>
        <a:lstStyle/>
        <a:p>
          <a:pPr rtl="0"/>
          <a:r>
            <a:rPr lang="tr-TR" b="1" i="1" dirty="0" smtClean="0"/>
            <a:t>ve Güvenli İnternet Hizmeti</a:t>
          </a:r>
          <a:endParaRPr lang="tr-TR" dirty="0"/>
        </a:p>
      </dgm:t>
    </dgm:pt>
    <dgm:pt modelId="{2C7D754F-0EC3-4AFA-A9A9-6DB41E5C1A6F}" cxnId="{A2E7FD7A-6738-4C4C-B895-339AEFF0BDEE}" type="parTrans">
      <dgm:prSet/>
      <dgm:spPr/>
      <dgm:t>
        <a:bodyPr/>
        <a:lstStyle/>
        <a:p>
          <a:endParaRPr lang="tr-TR"/>
        </a:p>
      </dgm:t>
    </dgm:pt>
    <dgm:pt modelId="{6AF4EF40-2817-4AA2-8860-404DCC4FFBA5}" cxnId="{A2E7FD7A-6738-4C4C-B895-339AEFF0BDEE}" type="sibTrans">
      <dgm:prSet/>
      <dgm:spPr/>
      <dgm:t>
        <a:bodyPr/>
        <a:lstStyle/>
        <a:p>
          <a:endParaRPr lang="tr-TR"/>
        </a:p>
      </dgm:t>
    </dgm:pt>
    <dgm:pt modelId="{4F3AA919-BC02-414F-9DC2-B2315502C77B}" type="pres">
      <dgm:prSet presAssocID="{A286FC53-61FC-45AA-9FB2-65BE5F94B04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97D523-8C29-46CA-87D2-0BCA7DCB3DB8}" type="pres">
      <dgm:prSet presAssocID="{D0BE968B-8749-4BDA-B191-8DF3F0A9D2F2}" presName="circle1" presStyleLbl="node1" presStyleIdx="0" presStyleCnt="2"/>
      <dgm:spPr/>
      <dgm:t>
        <a:bodyPr/>
        <a:lstStyle/>
        <a:p>
          <a:endParaRPr lang="tr-TR"/>
        </a:p>
      </dgm:t>
    </dgm:pt>
    <dgm:pt modelId="{F6864B2B-46CB-4B45-ACC2-69CE26D3AAB9}" type="pres">
      <dgm:prSet presAssocID="{D0BE968B-8749-4BDA-B191-8DF3F0A9D2F2}" presName="space" presStyleCnt="0"/>
      <dgm:spPr/>
      <dgm:t>
        <a:bodyPr/>
        <a:lstStyle/>
        <a:p>
          <a:endParaRPr lang="tr-TR"/>
        </a:p>
      </dgm:t>
    </dgm:pt>
    <dgm:pt modelId="{51181DAD-D1A8-4245-8459-478226DE0E1D}" type="pres">
      <dgm:prSet presAssocID="{D0BE968B-8749-4BDA-B191-8DF3F0A9D2F2}" presName="rect1" presStyleLbl="alignAcc1" presStyleIdx="0" presStyleCnt="2"/>
      <dgm:spPr/>
      <dgm:t>
        <a:bodyPr/>
        <a:lstStyle/>
        <a:p>
          <a:endParaRPr lang="en-US"/>
        </a:p>
      </dgm:t>
    </dgm:pt>
    <dgm:pt modelId="{26AE755B-C463-4908-AB73-C39AADF48942}" type="pres">
      <dgm:prSet presAssocID="{375C8149-C0EE-4F24-BC4E-058CFC23EFE0}" presName="vertSpace2" presStyleLbl="node1" presStyleIdx="0" presStyleCnt="2"/>
      <dgm:spPr/>
      <dgm:t>
        <a:bodyPr/>
        <a:lstStyle/>
        <a:p>
          <a:endParaRPr lang="tr-TR"/>
        </a:p>
      </dgm:t>
    </dgm:pt>
    <dgm:pt modelId="{90D690A4-20BF-4D71-9DC2-D8871C3C4CD6}" type="pres">
      <dgm:prSet presAssocID="{375C8149-C0EE-4F24-BC4E-058CFC23EFE0}" presName="circle2" presStyleLbl="node1" presStyleIdx="1" presStyleCnt="2"/>
      <dgm:spPr/>
      <dgm:t>
        <a:bodyPr/>
        <a:lstStyle/>
        <a:p>
          <a:endParaRPr lang="tr-TR"/>
        </a:p>
      </dgm:t>
    </dgm:pt>
    <dgm:pt modelId="{4440BC29-6535-469A-847B-C2F3229C469C}" type="pres">
      <dgm:prSet presAssocID="{375C8149-C0EE-4F24-BC4E-058CFC23EFE0}" presName="rect2" presStyleLbl="alignAcc1" presStyleIdx="1" presStyleCnt="2"/>
      <dgm:spPr/>
      <dgm:t>
        <a:bodyPr/>
        <a:lstStyle/>
        <a:p>
          <a:endParaRPr lang="en-US"/>
        </a:p>
      </dgm:t>
    </dgm:pt>
    <dgm:pt modelId="{E487D9C5-B42F-4655-98E0-0BABB2E71215}" type="pres">
      <dgm:prSet presAssocID="{D0BE968B-8749-4BDA-B191-8DF3F0A9D2F2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F1DBFD-62B6-474D-A009-8B344B150AE9}" type="pres">
      <dgm:prSet presAssocID="{375C8149-C0EE-4F24-BC4E-058CFC23EFE0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9498086-CD53-4A21-B02D-425E58E0DE3B}" type="presOf" srcId="{D0BE968B-8749-4BDA-B191-8DF3F0A9D2F2}" destId="{51181DAD-D1A8-4245-8459-478226DE0E1D}" srcOrd="0" destOrd="0" presId="urn:microsoft.com/office/officeart/2005/8/layout/target3"/>
    <dgm:cxn modelId="{070164DF-11C7-4B30-8DB1-6072DBF49FA9}" type="presOf" srcId="{A286FC53-61FC-45AA-9FB2-65BE5F94B041}" destId="{4F3AA919-BC02-414F-9DC2-B2315502C77B}" srcOrd="0" destOrd="0" presId="urn:microsoft.com/office/officeart/2005/8/layout/target3"/>
    <dgm:cxn modelId="{B5B332A5-6D38-40AE-A2FA-473EBC838A61}" type="presOf" srcId="{375C8149-C0EE-4F24-BC4E-058CFC23EFE0}" destId="{4440BC29-6535-469A-847B-C2F3229C469C}" srcOrd="0" destOrd="0" presId="urn:microsoft.com/office/officeart/2005/8/layout/target3"/>
    <dgm:cxn modelId="{0A53BCD6-AC4B-4174-947E-D814C83BEC23}" type="presOf" srcId="{D0BE968B-8749-4BDA-B191-8DF3F0A9D2F2}" destId="{E487D9C5-B42F-4655-98E0-0BABB2E71215}" srcOrd="1" destOrd="0" presId="urn:microsoft.com/office/officeart/2005/8/layout/target3"/>
    <dgm:cxn modelId="{A2E7FD7A-6738-4C4C-B895-339AEFF0BDEE}" srcId="{A286FC53-61FC-45AA-9FB2-65BE5F94B041}" destId="{375C8149-C0EE-4F24-BC4E-058CFC23EFE0}" srcOrd="1" destOrd="0" parTransId="{2C7D754F-0EC3-4AFA-A9A9-6DB41E5C1A6F}" sibTransId="{6AF4EF40-2817-4AA2-8860-404DCC4FFBA5}"/>
    <dgm:cxn modelId="{77147CDD-D74A-49CB-9B8D-B8048371B09D}" type="presOf" srcId="{375C8149-C0EE-4F24-BC4E-058CFC23EFE0}" destId="{31F1DBFD-62B6-474D-A009-8B344B150AE9}" srcOrd="1" destOrd="0" presId="urn:microsoft.com/office/officeart/2005/8/layout/target3"/>
    <dgm:cxn modelId="{F646F677-DF5A-4772-9616-36CC057BA38B}" srcId="{A286FC53-61FC-45AA-9FB2-65BE5F94B041}" destId="{D0BE968B-8749-4BDA-B191-8DF3F0A9D2F2}" srcOrd="0" destOrd="0" parTransId="{D9D8470E-B0BC-4D4D-A9FE-C6D5E4296B4E}" sibTransId="{2DCB8E10-FBED-42CE-9F26-811EF314A979}"/>
    <dgm:cxn modelId="{6AACE2D5-EDCE-4DD2-A94E-9B05369D09DB}" type="presParOf" srcId="{4F3AA919-BC02-414F-9DC2-B2315502C77B}" destId="{8897D523-8C29-46CA-87D2-0BCA7DCB3DB8}" srcOrd="0" destOrd="0" presId="urn:microsoft.com/office/officeart/2005/8/layout/target3"/>
    <dgm:cxn modelId="{9C09100E-FB9F-4550-92D6-2297F7FA6283}" type="presParOf" srcId="{4F3AA919-BC02-414F-9DC2-B2315502C77B}" destId="{F6864B2B-46CB-4B45-ACC2-69CE26D3AAB9}" srcOrd="1" destOrd="0" presId="urn:microsoft.com/office/officeart/2005/8/layout/target3"/>
    <dgm:cxn modelId="{9CAB2866-0970-478F-94FA-BBF26A5695AE}" type="presParOf" srcId="{4F3AA919-BC02-414F-9DC2-B2315502C77B}" destId="{51181DAD-D1A8-4245-8459-478226DE0E1D}" srcOrd="2" destOrd="0" presId="urn:microsoft.com/office/officeart/2005/8/layout/target3"/>
    <dgm:cxn modelId="{79B5CEE9-3C72-47C2-8E2B-568F65364765}" type="presParOf" srcId="{4F3AA919-BC02-414F-9DC2-B2315502C77B}" destId="{26AE755B-C463-4908-AB73-C39AADF48942}" srcOrd="3" destOrd="0" presId="urn:microsoft.com/office/officeart/2005/8/layout/target3"/>
    <dgm:cxn modelId="{B9B1B70C-D481-4B47-85E6-B7A928BE4C90}" type="presParOf" srcId="{4F3AA919-BC02-414F-9DC2-B2315502C77B}" destId="{90D690A4-20BF-4D71-9DC2-D8871C3C4CD6}" srcOrd="4" destOrd="0" presId="urn:microsoft.com/office/officeart/2005/8/layout/target3"/>
    <dgm:cxn modelId="{1CBC01DC-7D71-4FC7-AE3F-2C799548CD04}" type="presParOf" srcId="{4F3AA919-BC02-414F-9DC2-B2315502C77B}" destId="{4440BC29-6535-469A-847B-C2F3229C469C}" srcOrd="5" destOrd="0" presId="urn:microsoft.com/office/officeart/2005/8/layout/target3"/>
    <dgm:cxn modelId="{0F5642D0-C65A-45ED-BBDA-A055B76E27D8}" type="presParOf" srcId="{4F3AA919-BC02-414F-9DC2-B2315502C77B}" destId="{E487D9C5-B42F-4655-98E0-0BABB2E71215}" srcOrd="6" destOrd="0" presId="urn:microsoft.com/office/officeart/2005/8/layout/target3"/>
    <dgm:cxn modelId="{73BF0754-E2F3-4202-B612-7551CBD6F505}" type="presParOf" srcId="{4F3AA919-BC02-414F-9DC2-B2315502C77B}" destId="{31F1DBFD-62B6-474D-A009-8B344B150AE9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286FC53-61FC-45AA-9FB2-65BE5F94B041}" type="doc">
      <dgm:prSet loTypeId="urn:microsoft.com/office/officeart/2005/8/layout/target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D0BE968B-8749-4BDA-B191-8DF3F0A9D2F2}">
      <dgm:prSet/>
      <dgm:spPr/>
      <dgm:t>
        <a:bodyPr/>
        <a:lstStyle/>
        <a:p>
          <a:pPr rtl="0"/>
          <a:r>
            <a:rPr lang="tr-TR" b="1" i="1" smtClean="0"/>
            <a:t>İnternetin Güvenli Kullanımı </a:t>
          </a:r>
          <a:endParaRPr lang="tr-TR"/>
        </a:p>
      </dgm:t>
    </dgm:pt>
    <dgm:pt modelId="{D9D8470E-B0BC-4D4D-A9FE-C6D5E4296B4E}" cxnId="{F646F677-DF5A-4772-9616-36CC057BA38B}" type="parTrans">
      <dgm:prSet/>
      <dgm:spPr/>
      <dgm:t>
        <a:bodyPr/>
        <a:lstStyle/>
        <a:p>
          <a:endParaRPr lang="tr-TR"/>
        </a:p>
      </dgm:t>
    </dgm:pt>
    <dgm:pt modelId="{2DCB8E10-FBED-42CE-9F26-811EF314A979}" cxnId="{F646F677-DF5A-4772-9616-36CC057BA38B}" type="sibTrans">
      <dgm:prSet/>
      <dgm:spPr/>
      <dgm:t>
        <a:bodyPr/>
        <a:lstStyle/>
        <a:p>
          <a:endParaRPr lang="tr-TR"/>
        </a:p>
      </dgm:t>
    </dgm:pt>
    <dgm:pt modelId="{375C8149-C0EE-4F24-BC4E-058CFC23EFE0}">
      <dgm:prSet/>
      <dgm:spPr/>
      <dgm:t>
        <a:bodyPr/>
        <a:lstStyle/>
        <a:p>
          <a:pPr rtl="0"/>
          <a:r>
            <a:rPr lang="tr-TR" b="1" i="1" dirty="0" smtClean="0"/>
            <a:t>ve Güvenli İnternet Hizmeti</a:t>
          </a:r>
          <a:endParaRPr lang="tr-TR" dirty="0"/>
        </a:p>
      </dgm:t>
    </dgm:pt>
    <dgm:pt modelId="{2C7D754F-0EC3-4AFA-A9A9-6DB41E5C1A6F}" cxnId="{A2E7FD7A-6738-4C4C-B895-339AEFF0BDEE}" type="parTrans">
      <dgm:prSet/>
      <dgm:spPr/>
      <dgm:t>
        <a:bodyPr/>
        <a:lstStyle/>
        <a:p>
          <a:endParaRPr lang="tr-TR"/>
        </a:p>
      </dgm:t>
    </dgm:pt>
    <dgm:pt modelId="{6AF4EF40-2817-4AA2-8860-404DCC4FFBA5}" cxnId="{A2E7FD7A-6738-4C4C-B895-339AEFF0BDEE}" type="sibTrans">
      <dgm:prSet/>
      <dgm:spPr/>
      <dgm:t>
        <a:bodyPr/>
        <a:lstStyle/>
        <a:p>
          <a:endParaRPr lang="tr-TR"/>
        </a:p>
      </dgm:t>
    </dgm:pt>
    <dgm:pt modelId="{4F3AA919-BC02-414F-9DC2-B2315502C77B}" type="pres">
      <dgm:prSet presAssocID="{A286FC53-61FC-45AA-9FB2-65BE5F94B04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97D523-8C29-46CA-87D2-0BCA7DCB3DB8}" type="pres">
      <dgm:prSet presAssocID="{D0BE968B-8749-4BDA-B191-8DF3F0A9D2F2}" presName="circle1" presStyleLbl="node1" presStyleIdx="0" presStyleCnt="2"/>
      <dgm:spPr/>
      <dgm:t>
        <a:bodyPr/>
        <a:lstStyle/>
        <a:p>
          <a:endParaRPr lang="tr-TR"/>
        </a:p>
      </dgm:t>
    </dgm:pt>
    <dgm:pt modelId="{F6864B2B-46CB-4B45-ACC2-69CE26D3AAB9}" type="pres">
      <dgm:prSet presAssocID="{D0BE968B-8749-4BDA-B191-8DF3F0A9D2F2}" presName="space" presStyleCnt="0"/>
      <dgm:spPr/>
      <dgm:t>
        <a:bodyPr/>
        <a:lstStyle/>
        <a:p>
          <a:endParaRPr lang="tr-TR"/>
        </a:p>
      </dgm:t>
    </dgm:pt>
    <dgm:pt modelId="{51181DAD-D1A8-4245-8459-478226DE0E1D}" type="pres">
      <dgm:prSet presAssocID="{D0BE968B-8749-4BDA-B191-8DF3F0A9D2F2}" presName="rect1" presStyleLbl="alignAcc1" presStyleIdx="0" presStyleCnt="2"/>
      <dgm:spPr/>
      <dgm:t>
        <a:bodyPr/>
        <a:lstStyle/>
        <a:p>
          <a:endParaRPr lang="en-US"/>
        </a:p>
      </dgm:t>
    </dgm:pt>
    <dgm:pt modelId="{26AE755B-C463-4908-AB73-C39AADF48942}" type="pres">
      <dgm:prSet presAssocID="{375C8149-C0EE-4F24-BC4E-058CFC23EFE0}" presName="vertSpace2" presStyleLbl="node1" presStyleIdx="0" presStyleCnt="2"/>
      <dgm:spPr/>
      <dgm:t>
        <a:bodyPr/>
        <a:lstStyle/>
        <a:p>
          <a:endParaRPr lang="tr-TR"/>
        </a:p>
      </dgm:t>
    </dgm:pt>
    <dgm:pt modelId="{90D690A4-20BF-4D71-9DC2-D8871C3C4CD6}" type="pres">
      <dgm:prSet presAssocID="{375C8149-C0EE-4F24-BC4E-058CFC23EFE0}" presName="circle2" presStyleLbl="node1" presStyleIdx="1" presStyleCnt="2"/>
      <dgm:spPr/>
      <dgm:t>
        <a:bodyPr/>
        <a:lstStyle/>
        <a:p>
          <a:endParaRPr lang="tr-TR"/>
        </a:p>
      </dgm:t>
    </dgm:pt>
    <dgm:pt modelId="{4440BC29-6535-469A-847B-C2F3229C469C}" type="pres">
      <dgm:prSet presAssocID="{375C8149-C0EE-4F24-BC4E-058CFC23EFE0}" presName="rect2" presStyleLbl="alignAcc1" presStyleIdx="1" presStyleCnt="2"/>
      <dgm:spPr/>
      <dgm:t>
        <a:bodyPr/>
        <a:lstStyle/>
        <a:p>
          <a:endParaRPr lang="en-US"/>
        </a:p>
      </dgm:t>
    </dgm:pt>
    <dgm:pt modelId="{E487D9C5-B42F-4655-98E0-0BABB2E71215}" type="pres">
      <dgm:prSet presAssocID="{D0BE968B-8749-4BDA-B191-8DF3F0A9D2F2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F1DBFD-62B6-474D-A009-8B344B150AE9}" type="pres">
      <dgm:prSet presAssocID="{375C8149-C0EE-4F24-BC4E-058CFC23EFE0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12DA68E-D44C-4486-9E8B-6F81D20830BF}" type="presOf" srcId="{D0BE968B-8749-4BDA-B191-8DF3F0A9D2F2}" destId="{E487D9C5-B42F-4655-98E0-0BABB2E71215}" srcOrd="1" destOrd="0" presId="urn:microsoft.com/office/officeart/2005/8/layout/target3"/>
    <dgm:cxn modelId="{CC6DBC1A-7F89-4D77-84F7-9F7259A7C9EA}" type="presOf" srcId="{D0BE968B-8749-4BDA-B191-8DF3F0A9D2F2}" destId="{51181DAD-D1A8-4245-8459-478226DE0E1D}" srcOrd="0" destOrd="0" presId="urn:microsoft.com/office/officeart/2005/8/layout/target3"/>
    <dgm:cxn modelId="{397B925E-3D19-4A2F-97FC-0D22F6D25D3B}" type="presOf" srcId="{375C8149-C0EE-4F24-BC4E-058CFC23EFE0}" destId="{31F1DBFD-62B6-474D-A009-8B344B150AE9}" srcOrd="1" destOrd="0" presId="urn:microsoft.com/office/officeart/2005/8/layout/target3"/>
    <dgm:cxn modelId="{A2E7FD7A-6738-4C4C-B895-339AEFF0BDEE}" srcId="{A286FC53-61FC-45AA-9FB2-65BE5F94B041}" destId="{375C8149-C0EE-4F24-BC4E-058CFC23EFE0}" srcOrd="1" destOrd="0" parTransId="{2C7D754F-0EC3-4AFA-A9A9-6DB41E5C1A6F}" sibTransId="{6AF4EF40-2817-4AA2-8860-404DCC4FFBA5}"/>
    <dgm:cxn modelId="{AB092D12-A0DA-4113-9083-40A8C114FE02}" type="presOf" srcId="{A286FC53-61FC-45AA-9FB2-65BE5F94B041}" destId="{4F3AA919-BC02-414F-9DC2-B2315502C77B}" srcOrd="0" destOrd="0" presId="urn:microsoft.com/office/officeart/2005/8/layout/target3"/>
    <dgm:cxn modelId="{F646F677-DF5A-4772-9616-36CC057BA38B}" srcId="{A286FC53-61FC-45AA-9FB2-65BE5F94B041}" destId="{D0BE968B-8749-4BDA-B191-8DF3F0A9D2F2}" srcOrd="0" destOrd="0" parTransId="{D9D8470E-B0BC-4D4D-A9FE-C6D5E4296B4E}" sibTransId="{2DCB8E10-FBED-42CE-9F26-811EF314A979}"/>
    <dgm:cxn modelId="{13A02B99-D36E-41AA-BE48-C329B6C5E969}" type="presOf" srcId="{375C8149-C0EE-4F24-BC4E-058CFC23EFE0}" destId="{4440BC29-6535-469A-847B-C2F3229C469C}" srcOrd="0" destOrd="0" presId="urn:microsoft.com/office/officeart/2005/8/layout/target3"/>
    <dgm:cxn modelId="{6E50C09A-1827-459F-BC50-8B3BA8B03480}" type="presParOf" srcId="{4F3AA919-BC02-414F-9DC2-B2315502C77B}" destId="{8897D523-8C29-46CA-87D2-0BCA7DCB3DB8}" srcOrd="0" destOrd="0" presId="urn:microsoft.com/office/officeart/2005/8/layout/target3"/>
    <dgm:cxn modelId="{2C981F4C-6C02-4356-BF14-13A420F54739}" type="presParOf" srcId="{4F3AA919-BC02-414F-9DC2-B2315502C77B}" destId="{F6864B2B-46CB-4B45-ACC2-69CE26D3AAB9}" srcOrd="1" destOrd="0" presId="urn:microsoft.com/office/officeart/2005/8/layout/target3"/>
    <dgm:cxn modelId="{F3CB4370-AF44-4070-9589-988A6A39F689}" type="presParOf" srcId="{4F3AA919-BC02-414F-9DC2-B2315502C77B}" destId="{51181DAD-D1A8-4245-8459-478226DE0E1D}" srcOrd="2" destOrd="0" presId="urn:microsoft.com/office/officeart/2005/8/layout/target3"/>
    <dgm:cxn modelId="{81A3A42E-3ABC-4CBC-A67C-C01CB06A10E9}" type="presParOf" srcId="{4F3AA919-BC02-414F-9DC2-B2315502C77B}" destId="{26AE755B-C463-4908-AB73-C39AADF48942}" srcOrd="3" destOrd="0" presId="urn:microsoft.com/office/officeart/2005/8/layout/target3"/>
    <dgm:cxn modelId="{35B94C07-B2C0-4882-AF49-ACE3E2F0BE46}" type="presParOf" srcId="{4F3AA919-BC02-414F-9DC2-B2315502C77B}" destId="{90D690A4-20BF-4D71-9DC2-D8871C3C4CD6}" srcOrd="4" destOrd="0" presId="urn:microsoft.com/office/officeart/2005/8/layout/target3"/>
    <dgm:cxn modelId="{A2734855-AC31-47BE-9961-21D24403DEA0}" type="presParOf" srcId="{4F3AA919-BC02-414F-9DC2-B2315502C77B}" destId="{4440BC29-6535-469A-847B-C2F3229C469C}" srcOrd="5" destOrd="0" presId="urn:microsoft.com/office/officeart/2005/8/layout/target3"/>
    <dgm:cxn modelId="{596D7928-12C3-4A8B-B3AE-EFFB8A3A6C8D}" type="presParOf" srcId="{4F3AA919-BC02-414F-9DC2-B2315502C77B}" destId="{E487D9C5-B42F-4655-98E0-0BABB2E71215}" srcOrd="6" destOrd="0" presId="urn:microsoft.com/office/officeart/2005/8/layout/target3"/>
    <dgm:cxn modelId="{2C5619C0-4FC0-44D7-BB04-251B64791521}" type="presParOf" srcId="{4F3AA919-BC02-414F-9DC2-B2315502C77B}" destId="{31F1DBFD-62B6-474D-A009-8B344B150AE9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286FC53-61FC-45AA-9FB2-65BE5F94B041}" type="doc">
      <dgm:prSet loTypeId="urn:microsoft.com/office/officeart/2005/8/layout/target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D0BE968B-8749-4BDA-B191-8DF3F0A9D2F2}">
      <dgm:prSet/>
      <dgm:spPr/>
      <dgm:t>
        <a:bodyPr/>
        <a:lstStyle/>
        <a:p>
          <a:pPr rtl="0"/>
          <a:r>
            <a:rPr lang="tr-TR" b="1" i="1" smtClean="0"/>
            <a:t>İnternetin Güvenli Kullanımı </a:t>
          </a:r>
          <a:endParaRPr lang="tr-TR"/>
        </a:p>
      </dgm:t>
    </dgm:pt>
    <dgm:pt modelId="{D9D8470E-B0BC-4D4D-A9FE-C6D5E4296B4E}" cxnId="{F646F677-DF5A-4772-9616-36CC057BA38B}" type="parTrans">
      <dgm:prSet/>
      <dgm:spPr/>
      <dgm:t>
        <a:bodyPr/>
        <a:lstStyle/>
        <a:p>
          <a:endParaRPr lang="tr-TR"/>
        </a:p>
      </dgm:t>
    </dgm:pt>
    <dgm:pt modelId="{2DCB8E10-FBED-42CE-9F26-811EF314A979}" cxnId="{F646F677-DF5A-4772-9616-36CC057BA38B}" type="sibTrans">
      <dgm:prSet/>
      <dgm:spPr/>
      <dgm:t>
        <a:bodyPr/>
        <a:lstStyle/>
        <a:p>
          <a:endParaRPr lang="tr-TR"/>
        </a:p>
      </dgm:t>
    </dgm:pt>
    <dgm:pt modelId="{375C8149-C0EE-4F24-BC4E-058CFC23EFE0}">
      <dgm:prSet/>
      <dgm:spPr/>
      <dgm:t>
        <a:bodyPr/>
        <a:lstStyle/>
        <a:p>
          <a:pPr rtl="0"/>
          <a:r>
            <a:rPr lang="tr-TR" b="1" i="1" dirty="0" smtClean="0"/>
            <a:t>ve Güvenli İnternet Hizmeti</a:t>
          </a:r>
          <a:endParaRPr lang="tr-TR" dirty="0"/>
        </a:p>
      </dgm:t>
    </dgm:pt>
    <dgm:pt modelId="{2C7D754F-0EC3-4AFA-A9A9-6DB41E5C1A6F}" cxnId="{A2E7FD7A-6738-4C4C-B895-339AEFF0BDEE}" type="parTrans">
      <dgm:prSet/>
      <dgm:spPr/>
      <dgm:t>
        <a:bodyPr/>
        <a:lstStyle/>
        <a:p>
          <a:endParaRPr lang="tr-TR"/>
        </a:p>
      </dgm:t>
    </dgm:pt>
    <dgm:pt modelId="{6AF4EF40-2817-4AA2-8860-404DCC4FFBA5}" cxnId="{A2E7FD7A-6738-4C4C-B895-339AEFF0BDEE}" type="sibTrans">
      <dgm:prSet/>
      <dgm:spPr/>
      <dgm:t>
        <a:bodyPr/>
        <a:lstStyle/>
        <a:p>
          <a:endParaRPr lang="tr-TR"/>
        </a:p>
      </dgm:t>
    </dgm:pt>
    <dgm:pt modelId="{4F3AA919-BC02-414F-9DC2-B2315502C77B}" type="pres">
      <dgm:prSet presAssocID="{A286FC53-61FC-45AA-9FB2-65BE5F94B04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97D523-8C29-46CA-87D2-0BCA7DCB3DB8}" type="pres">
      <dgm:prSet presAssocID="{D0BE968B-8749-4BDA-B191-8DF3F0A9D2F2}" presName="circle1" presStyleLbl="node1" presStyleIdx="0" presStyleCnt="2"/>
      <dgm:spPr/>
      <dgm:t>
        <a:bodyPr/>
        <a:lstStyle/>
        <a:p>
          <a:endParaRPr lang="tr-TR"/>
        </a:p>
      </dgm:t>
    </dgm:pt>
    <dgm:pt modelId="{F6864B2B-46CB-4B45-ACC2-69CE26D3AAB9}" type="pres">
      <dgm:prSet presAssocID="{D0BE968B-8749-4BDA-B191-8DF3F0A9D2F2}" presName="space" presStyleCnt="0"/>
      <dgm:spPr/>
      <dgm:t>
        <a:bodyPr/>
        <a:lstStyle/>
        <a:p>
          <a:endParaRPr lang="tr-TR"/>
        </a:p>
      </dgm:t>
    </dgm:pt>
    <dgm:pt modelId="{51181DAD-D1A8-4245-8459-478226DE0E1D}" type="pres">
      <dgm:prSet presAssocID="{D0BE968B-8749-4BDA-B191-8DF3F0A9D2F2}" presName="rect1" presStyleLbl="alignAcc1" presStyleIdx="0" presStyleCnt="2"/>
      <dgm:spPr/>
      <dgm:t>
        <a:bodyPr/>
        <a:lstStyle/>
        <a:p>
          <a:endParaRPr lang="en-US"/>
        </a:p>
      </dgm:t>
    </dgm:pt>
    <dgm:pt modelId="{26AE755B-C463-4908-AB73-C39AADF48942}" type="pres">
      <dgm:prSet presAssocID="{375C8149-C0EE-4F24-BC4E-058CFC23EFE0}" presName="vertSpace2" presStyleLbl="node1" presStyleIdx="0" presStyleCnt="2"/>
      <dgm:spPr/>
      <dgm:t>
        <a:bodyPr/>
        <a:lstStyle/>
        <a:p>
          <a:endParaRPr lang="tr-TR"/>
        </a:p>
      </dgm:t>
    </dgm:pt>
    <dgm:pt modelId="{90D690A4-20BF-4D71-9DC2-D8871C3C4CD6}" type="pres">
      <dgm:prSet presAssocID="{375C8149-C0EE-4F24-BC4E-058CFC23EFE0}" presName="circle2" presStyleLbl="node1" presStyleIdx="1" presStyleCnt="2"/>
      <dgm:spPr/>
      <dgm:t>
        <a:bodyPr/>
        <a:lstStyle/>
        <a:p>
          <a:endParaRPr lang="tr-TR"/>
        </a:p>
      </dgm:t>
    </dgm:pt>
    <dgm:pt modelId="{4440BC29-6535-469A-847B-C2F3229C469C}" type="pres">
      <dgm:prSet presAssocID="{375C8149-C0EE-4F24-BC4E-058CFC23EFE0}" presName="rect2" presStyleLbl="alignAcc1" presStyleIdx="1" presStyleCnt="2"/>
      <dgm:spPr/>
      <dgm:t>
        <a:bodyPr/>
        <a:lstStyle/>
        <a:p>
          <a:endParaRPr lang="en-US"/>
        </a:p>
      </dgm:t>
    </dgm:pt>
    <dgm:pt modelId="{E487D9C5-B42F-4655-98E0-0BABB2E71215}" type="pres">
      <dgm:prSet presAssocID="{D0BE968B-8749-4BDA-B191-8DF3F0A9D2F2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F1DBFD-62B6-474D-A009-8B344B150AE9}" type="pres">
      <dgm:prSet presAssocID="{375C8149-C0EE-4F24-BC4E-058CFC23EFE0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73E421D-495B-44ED-AF2A-D7724DEFAA94}" type="presOf" srcId="{375C8149-C0EE-4F24-BC4E-058CFC23EFE0}" destId="{4440BC29-6535-469A-847B-C2F3229C469C}" srcOrd="0" destOrd="0" presId="urn:microsoft.com/office/officeart/2005/8/layout/target3"/>
    <dgm:cxn modelId="{9A1988AC-89ED-4558-9CCF-3F6B4460C44B}" type="presOf" srcId="{375C8149-C0EE-4F24-BC4E-058CFC23EFE0}" destId="{31F1DBFD-62B6-474D-A009-8B344B150AE9}" srcOrd="1" destOrd="0" presId="urn:microsoft.com/office/officeart/2005/8/layout/target3"/>
    <dgm:cxn modelId="{A2E7FD7A-6738-4C4C-B895-339AEFF0BDEE}" srcId="{A286FC53-61FC-45AA-9FB2-65BE5F94B041}" destId="{375C8149-C0EE-4F24-BC4E-058CFC23EFE0}" srcOrd="1" destOrd="0" parTransId="{2C7D754F-0EC3-4AFA-A9A9-6DB41E5C1A6F}" sibTransId="{6AF4EF40-2817-4AA2-8860-404DCC4FFBA5}"/>
    <dgm:cxn modelId="{A8C8DBAE-3CE6-4DB2-949F-2A849B59954F}" type="presOf" srcId="{D0BE968B-8749-4BDA-B191-8DF3F0A9D2F2}" destId="{E487D9C5-B42F-4655-98E0-0BABB2E71215}" srcOrd="1" destOrd="0" presId="urn:microsoft.com/office/officeart/2005/8/layout/target3"/>
    <dgm:cxn modelId="{F646F677-DF5A-4772-9616-36CC057BA38B}" srcId="{A286FC53-61FC-45AA-9FB2-65BE5F94B041}" destId="{D0BE968B-8749-4BDA-B191-8DF3F0A9D2F2}" srcOrd="0" destOrd="0" parTransId="{D9D8470E-B0BC-4D4D-A9FE-C6D5E4296B4E}" sibTransId="{2DCB8E10-FBED-42CE-9F26-811EF314A979}"/>
    <dgm:cxn modelId="{36C39C08-698E-4C3B-B845-1F26510097F5}" type="presOf" srcId="{A286FC53-61FC-45AA-9FB2-65BE5F94B041}" destId="{4F3AA919-BC02-414F-9DC2-B2315502C77B}" srcOrd="0" destOrd="0" presId="urn:microsoft.com/office/officeart/2005/8/layout/target3"/>
    <dgm:cxn modelId="{1B6FA34C-F83E-4961-9682-3B0E2F51F42E}" type="presOf" srcId="{D0BE968B-8749-4BDA-B191-8DF3F0A9D2F2}" destId="{51181DAD-D1A8-4245-8459-478226DE0E1D}" srcOrd="0" destOrd="0" presId="urn:microsoft.com/office/officeart/2005/8/layout/target3"/>
    <dgm:cxn modelId="{3B27C72F-4897-425E-A528-225BBED73FC2}" type="presParOf" srcId="{4F3AA919-BC02-414F-9DC2-B2315502C77B}" destId="{8897D523-8C29-46CA-87D2-0BCA7DCB3DB8}" srcOrd="0" destOrd="0" presId="urn:microsoft.com/office/officeart/2005/8/layout/target3"/>
    <dgm:cxn modelId="{D66F09BE-A58E-4D66-89FB-74C1A7455E59}" type="presParOf" srcId="{4F3AA919-BC02-414F-9DC2-B2315502C77B}" destId="{F6864B2B-46CB-4B45-ACC2-69CE26D3AAB9}" srcOrd="1" destOrd="0" presId="urn:microsoft.com/office/officeart/2005/8/layout/target3"/>
    <dgm:cxn modelId="{C5C073F2-2B84-44B7-9BC9-BCD2684B6AFD}" type="presParOf" srcId="{4F3AA919-BC02-414F-9DC2-B2315502C77B}" destId="{51181DAD-D1A8-4245-8459-478226DE0E1D}" srcOrd="2" destOrd="0" presId="urn:microsoft.com/office/officeart/2005/8/layout/target3"/>
    <dgm:cxn modelId="{F3B9CD72-8D04-419B-902A-9B1477911DE9}" type="presParOf" srcId="{4F3AA919-BC02-414F-9DC2-B2315502C77B}" destId="{26AE755B-C463-4908-AB73-C39AADF48942}" srcOrd="3" destOrd="0" presId="urn:microsoft.com/office/officeart/2005/8/layout/target3"/>
    <dgm:cxn modelId="{F50EBB05-8B23-4EE4-A87C-7D13DBE60098}" type="presParOf" srcId="{4F3AA919-BC02-414F-9DC2-B2315502C77B}" destId="{90D690A4-20BF-4D71-9DC2-D8871C3C4CD6}" srcOrd="4" destOrd="0" presId="urn:microsoft.com/office/officeart/2005/8/layout/target3"/>
    <dgm:cxn modelId="{56911BBD-171A-458A-B0E4-A37F0E47965F}" type="presParOf" srcId="{4F3AA919-BC02-414F-9DC2-B2315502C77B}" destId="{4440BC29-6535-469A-847B-C2F3229C469C}" srcOrd="5" destOrd="0" presId="urn:microsoft.com/office/officeart/2005/8/layout/target3"/>
    <dgm:cxn modelId="{F3D2198C-EC50-4A01-A306-5EC21A80A203}" type="presParOf" srcId="{4F3AA919-BC02-414F-9DC2-B2315502C77B}" destId="{E487D9C5-B42F-4655-98E0-0BABB2E71215}" srcOrd="6" destOrd="0" presId="urn:microsoft.com/office/officeart/2005/8/layout/target3"/>
    <dgm:cxn modelId="{66D30A36-2993-44E4-A301-B8A14133A996}" type="presParOf" srcId="{4F3AA919-BC02-414F-9DC2-B2315502C77B}" destId="{31F1DBFD-62B6-474D-A009-8B344B150AE9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286FC53-61FC-45AA-9FB2-65BE5F94B041}" type="doc">
      <dgm:prSet loTypeId="urn:microsoft.com/office/officeart/2005/8/layout/target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D0BE968B-8749-4BDA-B191-8DF3F0A9D2F2}">
      <dgm:prSet/>
      <dgm:spPr/>
      <dgm:t>
        <a:bodyPr/>
        <a:lstStyle/>
        <a:p>
          <a:pPr rtl="0"/>
          <a:r>
            <a:rPr lang="tr-TR" b="1" i="1" smtClean="0"/>
            <a:t>İnternetin Güvenli Kullanımı </a:t>
          </a:r>
          <a:endParaRPr lang="tr-TR"/>
        </a:p>
      </dgm:t>
    </dgm:pt>
    <dgm:pt modelId="{D9D8470E-B0BC-4D4D-A9FE-C6D5E4296B4E}" cxnId="{F646F677-DF5A-4772-9616-36CC057BA38B}" type="parTrans">
      <dgm:prSet/>
      <dgm:spPr/>
      <dgm:t>
        <a:bodyPr/>
        <a:lstStyle/>
        <a:p>
          <a:endParaRPr lang="tr-TR"/>
        </a:p>
      </dgm:t>
    </dgm:pt>
    <dgm:pt modelId="{2DCB8E10-FBED-42CE-9F26-811EF314A979}" cxnId="{F646F677-DF5A-4772-9616-36CC057BA38B}" type="sibTrans">
      <dgm:prSet/>
      <dgm:spPr/>
      <dgm:t>
        <a:bodyPr/>
        <a:lstStyle/>
        <a:p>
          <a:endParaRPr lang="tr-TR"/>
        </a:p>
      </dgm:t>
    </dgm:pt>
    <dgm:pt modelId="{375C8149-C0EE-4F24-BC4E-058CFC23EFE0}">
      <dgm:prSet/>
      <dgm:spPr/>
      <dgm:t>
        <a:bodyPr/>
        <a:lstStyle/>
        <a:p>
          <a:pPr rtl="0"/>
          <a:r>
            <a:rPr lang="tr-TR" b="1" i="1" dirty="0" smtClean="0"/>
            <a:t>ve Güvenli İnternet Hizmeti</a:t>
          </a:r>
          <a:endParaRPr lang="tr-TR" dirty="0"/>
        </a:p>
      </dgm:t>
    </dgm:pt>
    <dgm:pt modelId="{2C7D754F-0EC3-4AFA-A9A9-6DB41E5C1A6F}" cxnId="{A2E7FD7A-6738-4C4C-B895-339AEFF0BDEE}" type="parTrans">
      <dgm:prSet/>
      <dgm:spPr/>
      <dgm:t>
        <a:bodyPr/>
        <a:lstStyle/>
        <a:p>
          <a:endParaRPr lang="tr-TR"/>
        </a:p>
      </dgm:t>
    </dgm:pt>
    <dgm:pt modelId="{6AF4EF40-2817-4AA2-8860-404DCC4FFBA5}" cxnId="{A2E7FD7A-6738-4C4C-B895-339AEFF0BDEE}" type="sibTrans">
      <dgm:prSet/>
      <dgm:spPr/>
      <dgm:t>
        <a:bodyPr/>
        <a:lstStyle/>
        <a:p>
          <a:endParaRPr lang="tr-TR"/>
        </a:p>
      </dgm:t>
    </dgm:pt>
    <dgm:pt modelId="{4F3AA919-BC02-414F-9DC2-B2315502C77B}" type="pres">
      <dgm:prSet presAssocID="{A286FC53-61FC-45AA-9FB2-65BE5F94B04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97D523-8C29-46CA-87D2-0BCA7DCB3DB8}" type="pres">
      <dgm:prSet presAssocID="{D0BE968B-8749-4BDA-B191-8DF3F0A9D2F2}" presName="circle1" presStyleLbl="node1" presStyleIdx="0" presStyleCnt="2"/>
      <dgm:spPr/>
      <dgm:t>
        <a:bodyPr/>
        <a:lstStyle/>
        <a:p>
          <a:endParaRPr lang="tr-TR"/>
        </a:p>
      </dgm:t>
    </dgm:pt>
    <dgm:pt modelId="{F6864B2B-46CB-4B45-ACC2-69CE26D3AAB9}" type="pres">
      <dgm:prSet presAssocID="{D0BE968B-8749-4BDA-B191-8DF3F0A9D2F2}" presName="space" presStyleCnt="0"/>
      <dgm:spPr/>
      <dgm:t>
        <a:bodyPr/>
        <a:lstStyle/>
        <a:p>
          <a:endParaRPr lang="tr-TR"/>
        </a:p>
      </dgm:t>
    </dgm:pt>
    <dgm:pt modelId="{51181DAD-D1A8-4245-8459-478226DE0E1D}" type="pres">
      <dgm:prSet presAssocID="{D0BE968B-8749-4BDA-B191-8DF3F0A9D2F2}" presName="rect1" presStyleLbl="alignAcc1" presStyleIdx="0" presStyleCnt="2"/>
      <dgm:spPr/>
      <dgm:t>
        <a:bodyPr/>
        <a:lstStyle/>
        <a:p>
          <a:endParaRPr lang="en-US"/>
        </a:p>
      </dgm:t>
    </dgm:pt>
    <dgm:pt modelId="{26AE755B-C463-4908-AB73-C39AADF48942}" type="pres">
      <dgm:prSet presAssocID="{375C8149-C0EE-4F24-BC4E-058CFC23EFE0}" presName="vertSpace2" presStyleLbl="node1" presStyleIdx="0" presStyleCnt="2"/>
      <dgm:spPr/>
      <dgm:t>
        <a:bodyPr/>
        <a:lstStyle/>
        <a:p>
          <a:endParaRPr lang="tr-TR"/>
        </a:p>
      </dgm:t>
    </dgm:pt>
    <dgm:pt modelId="{90D690A4-20BF-4D71-9DC2-D8871C3C4CD6}" type="pres">
      <dgm:prSet presAssocID="{375C8149-C0EE-4F24-BC4E-058CFC23EFE0}" presName="circle2" presStyleLbl="node1" presStyleIdx="1" presStyleCnt="2"/>
      <dgm:spPr/>
      <dgm:t>
        <a:bodyPr/>
        <a:lstStyle/>
        <a:p>
          <a:endParaRPr lang="tr-TR"/>
        </a:p>
      </dgm:t>
    </dgm:pt>
    <dgm:pt modelId="{4440BC29-6535-469A-847B-C2F3229C469C}" type="pres">
      <dgm:prSet presAssocID="{375C8149-C0EE-4F24-BC4E-058CFC23EFE0}" presName="rect2" presStyleLbl="alignAcc1" presStyleIdx="1" presStyleCnt="2"/>
      <dgm:spPr/>
      <dgm:t>
        <a:bodyPr/>
        <a:lstStyle/>
        <a:p>
          <a:endParaRPr lang="en-US"/>
        </a:p>
      </dgm:t>
    </dgm:pt>
    <dgm:pt modelId="{E487D9C5-B42F-4655-98E0-0BABB2E71215}" type="pres">
      <dgm:prSet presAssocID="{D0BE968B-8749-4BDA-B191-8DF3F0A9D2F2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F1DBFD-62B6-474D-A009-8B344B150AE9}" type="pres">
      <dgm:prSet presAssocID="{375C8149-C0EE-4F24-BC4E-058CFC23EFE0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DE493FB-5248-4B35-A5AE-E91F363030FC}" type="presOf" srcId="{D0BE968B-8749-4BDA-B191-8DF3F0A9D2F2}" destId="{E487D9C5-B42F-4655-98E0-0BABB2E71215}" srcOrd="1" destOrd="0" presId="urn:microsoft.com/office/officeart/2005/8/layout/target3"/>
    <dgm:cxn modelId="{A2E7FD7A-6738-4C4C-B895-339AEFF0BDEE}" srcId="{A286FC53-61FC-45AA-9FB2-65BE5F94B041}" destId="{375C8149-C0EE-4F24-BC4E-058CFC23EFE0}" srcOrd="1" destOrd="0" parTransId="{2C7D754F-0EC3-4AFA-A9A9-6DB41E5C1A6F}" sibTransId="{6AF4EF40-2817-4AA2-8860-404DCC4FFBA5}"/>
    <dgm:cxn modelId="{D73F9896-93B9-4E26-A528-2E4EBC03E674}" type="presOf" srcId="{A286FC53-61FC-45AA-9FB2-65BE5F94B041}" destId="{4F3AA919-BC02-414F-9DC2-B2315502C77B}" srcOrd="0" destOrd="0" presId="urn:microsoft.com/office/officeart/2005/8/layout/target3"/>
    <dgm:cxn modelId="{A34496F3-0BD5-43FB-A608-DDFEED320C53}" type="presOf" srcId="{375C8149-C0EE-4F24-BC4E-058CFC23EFE0}" destId="{31F1DBFD-62B6-474D-A009-8B344B150AE9}" srcOrd="1" destOrd="0" presId="urn:microsoft.com/office/officeart/2005/8/layout/target3"/>
    <dgm:cxn modelId="{F646F677-DF5A-4772-9616-36CC057BA38B}" srcId="{A286FC53-61FC-45AA-9FB2-65BE5F94B041}" destId="{D0BE968B-8749-4BDA-B191-8DF3F0A9D2F2}" srcOrd="0" destOrd="0" parTransId="{D9D8470E-B0BC-4D4D-A9FE-C6D5E4296B4E}" sibTransId="{2DCB8E10-FBED-42CE-9F26-811EF314A979}"/>
    <dgm:cxn modelId="{6C195442-F543-46B2-B34B-7C9686626516}" type="presOf" srcId="{D0BE968B-8749-4BDA-B191-8DF3F0A9D2F2}" destId="{51181DAD-D1A8-4245-8459-478226DE0E1D}" srcOrd="0" destOrd="0" presId="urn:microsoft.com/office/officeart/2005/8/layout/target3"/>
    <dgm:cxn modelId="{B2144469-98F0-4FDD-BEC5-0C8B3312BE2A}" type="presOf" srcId="{375C8149-C0EE-4F24-BC4E-058CFC23EFE0}" destId="{4440BC29-6535-469A-847B-C2F3229C469C}" srcOrd="0" destOrd="0" presId="urn:microsoft.com/office/officeart/2005/8/layout/target3"/>
    <dgm:cxn modelId="{0F7172A3-D9F6-4CCF-8375-9D0DAF3662C4}" type="presParOf" srcId="{4F3AA919-BC02-414F-9DC2-B2315502C77B}" destId="{8897D523-8C29-46CA-87D2-0BCA7DCB3DB8}" srcOrd="0" destOrd="0" presId="urn:microsoft.com/office/officeart/2005/8/layout/target3"/>
    <dgm:cxn modelId="{456B4D39-A2AB-4562-ADE3-324E8A19BC02}" type="presParOf" srcId="{4F3AA919-BC02-414F-9DC2-B2315502C77B}" destId="{F6864B2B-46CB-4B45-ACC2-69CE26D3AAB9}" srcOrd="1" destOrd="0" presId="urn:microsoft.com/office/officeart/2005/8/layout/target3"/>
    <dgm:cxn modelId="{8FBF5503-6906-4E1F-BD4D-865CA7D70DA6}" type="presParOf" srcId="{4F3AA919-BC02-414F-9DC2-B2315502C77B}" destId="{51181DAD-D1A8-4245-8459-478226DE0E1D}" srcOrd="2" destOrd="0" presId="urn:microsoft.com/office/officeart/2005/8/layout/target3"/>
    <dgm:cxn modelId="{E8569CEB-4676-4496-8116-A70ABBCE681D}" type="presParOf" srcId="{4F3AA919-BC02-414F-9DC2-B2315502C77B}" destId="{26AE755B-C463-4908-AB73-C39AADF48942}" srcOrd="3" destOrd="0" presId="urn:microsoft.com/office/officeart/2005/8/layout/target3"/>
    <dgm:cxn modelId="{28CB9175-D439-461A-9AA0-B8AB1DA6FB5F}" type="presParOf" srcId="{4F3AA919-BC02-414F-9DC2-B2315502C77B}" destId="{90D690A4-20BF-4D71-9DC2-D8871C3C4CD6}" srcOrd="4" destOrd="0" presId="urn:microsoft.com/office/officeart/2005/8/layout/target3"/>
    <dgm:cxn modelId="{FB0C81CE-7F54-412B-9252-E5C927105F13}" type="presParOf" srcId="{4F3AA919-BC02-414F-9DC2-B2315502C77B}" destId="{4440BC29-6535-469A-847B-C2F3229C469C}" srcOrd="5" destOrd="0" presId="urn:microsoft.com/office/officeart/2005/8/layout/target3"/>
    <dgm:cxn modelId="{545E79E3-5817-428B-88F4-9ABA65E547F7}" type="presParOf" srcId="{4F3AA919-BC02-414F-9DC2-B2315502C77B}" destId="{E487D9C5-B42F-4655-98E0-0BABB2E71215}" srcOrd="6" destOrd="0" presId="urn:microsoft.com/office/officeart/2005/8/layout/target3"/>
    <dgm:cxn modelId="{B087B379-C8E9-4D17-B75A-1FB543A3A39E}" type="presParOf" srcId="{4F3AA919-BC02-414F-9DC2-B2315502C77B}" destId="{31F1DBFD-62B6-474D-A009-8B344B150AE9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7632848" cy="1470025"/>
        <a:chOff x="0" y="0"/>
        <a:chExt cx="7632848" cy="1470025"/>
      </a:xfrm>
    </dsp:grpSpPr>
    <dsp:sp modelId="{43B86FAC-2742-446F-8ED3-91FD6B39CD20}">
      <dsp:nvSpPr>
        <dsp:cNvPr id="3" name="Rounded Rectangle 2"/>
        <dsp:cNvSpPr/>
      </dsp:nvSpPr>
      <dsp:spPr bwMode="white">
        <a:xfrm>
          <a:off x="0" y="0"/>
          <a:ext cx="7632848" cy="1470025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114300" tIns="114300" rIns="114300" bIns="114300" anchor="ctr"/>
        <a:lstStyle>
          <a:lvl1pPr algn="l">
            <a:defRPr sz="3000"/>
          </a:lvl1pPr>
          <a:lvl2pPr marL="228600" indent="-228600" algn="l">
            <a:defRPr sz="2300"/>
          </a:lvl2pPr>
          <a:lvl3pPr marL="457200" indent="-228600" algn="l">
            <a:defRPr sz="2300"/>
          </a:lvl3pPr>
          <a:lvl4pPr marL="685800" indent="-228600" algn="l">
            <a:defRPr sz="2300"/>
          </a:lvl4pPr>
          <a:lvl5pPr marL="914400" indent="-228600" algn="l">
            <a:defRPr sz="2300"/>
          </a:lvl5pPr>
          <a:lvl6pPr marL="1143000" indent="-228600" algn="l">
            <a:defRPr sz="2300"/>
          </a:lvl6pPr>
          <a:lvl7pPr marL="1371600" indent="-228600" algn="l">
            <a:defRPr sz="2300"/>
          </a:lvl7pPr>
          <a:lvl8pPr marL="1600200" indent="-228600" algn="l">
            <a:defRPr sz="2300"/>
          </a:lvl8pPr>
          <a:lvl9pPr marL="1828800" indent="-228600" algn="l">
            <a:defRPr sz="23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smtClean="0"/>
            <a:t>İNTERNETİN GÜVENLİ KULLANIMI VE</a:t>
          </a:r>
          <a:br>
            <a:rPr lang="tr-TR" smtClean="0"/>
          </a:br>
          <a:r>
            <a:rPr lang="tr-TR" smtClean="0"/>
            <a:t>GÜVENLİ İNTERNET HİZMETİ</a:t>
          </a:r>
          <a:endParaRPr lang="tr-TR"/>
        </a:p>
      </dsp:txBody>
      <dsp:txXfrm>
        <a:off x="0" y="0"/>
        <a:ext cx="7632848" cy="1470025"/>
      </dsp:txXfrm>
    </dsp:sp>
    <dsp:sp modelId="{182C208F-1B75-4DF4-9607-CFE5BB3F7011}">
      <dsp:nvSpPr>
        <dsp:cNvPr id="4" name="Rounded Rectangle 3"/>
        <dsp:cNvSpPr/>
      </dsp:nvSpPr>
      <dsp:spPr bwMode="white">
        <a:xfrm>
          <a:off x="147003" y="147003"/>
          <a:ext cx="1526570" cy="1176020"/>
        </a:xfrm>
        <a:prstGeom prst="roundRect">
          <a:avLst>
            <a:gd name="adj" fmla="val 10000"/>
          </a:avLst>
        </a:prstGeom>
        <a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sp:spPr>
      <dsp:style>
        <a:lnRef idx="2">
          <a:schemeClr val="lt1"/>
        </a:lnRef>
        <a:fillRef idx="1">
          <a:schemeClr val="accent1">
            <a:tint val="50000"/>
          </a:schemeClr>
        </a:fillRef>
        <a:effectRef idx="0">
          <a:scrgbClr r="0" g="0" b="0"/>
        </a:effectRef>
        <a:fontRef idx="minor"/>
      </dsp:style>
      <dsp:txXfrm>
        <a:off x="147003" y="147003"/>
        <a:ext cx="1526570" cy="117602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995466" cy="369332"/>
        <a:chOff x="0" y="0"/>
        <a:chExt cx="1995466" cy="369332"/>
      </a:xfrm>
    </dsp:grpSpPr>
    <dsp:sp modelId="{8897D523-8C29-46CA-87D2-0BCA7DCB3DB8}">
      <dsp:nvSpPr>
        <dsp:cNvPr id="3" name="Pie 2"/>
        <dsp:cNvSpPr/>
      </dsp:nvSpPr>
      <dsp:spPr bwMode="white">
        <a:xfrm>
          <a:off x="0" y="-413974"/>
          <a:ext cx="1197280" cy="1197280"/>
        </a:xfrm>
        <a:prstGeom prst="pie">
          <a:avLst>
            <a:gd name="adj1" fmla="val 5400000"/>
            <a:gd name="adj2" fmla="val 1620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0" y="-413974"/>
        <a:ext cx="1197280" cy="1197280"/>
      </dsp:txXfrm>
    </dsp:sp>
    <dsp:sp modelId="{51181DAD-D1A8-4245-8459-478226DE0E1D}">
      <dsp:nvSpPr>
        <dsp:cNvPr id="4" name="Rectangles 3"/>
        <dsp:cNvSpPr/>
      </dsp:nvSpPr>
      <dsp:spPr bwMode="white">
        <a:xfrm>
          <a:off x="598640" y="-413974"/>
          <a:ext cx="1396826" cy="1197280"/>
        </a:xfrm>
        <a:prstGeom prst="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9530" tIns="49530" rIns="49530" bIns="49530" anchor="ctr"/>
        <a:lstStyle>
          <a:lvl1pPr algn="ctr">
            <a:defRPr sz="1300"/>
          </a:lvl1pPr>
          <a:lvl2pPr marL="285750" indent="-285750" algn="ctr">
            <a:defRPr sz="6500"/>
          </a:lvl2pPr>
          <a:lvl3pPr marL="571500" indent="-285750" algn="ctr">
            <a:defRPr sz="6500"/>
          </a:lvl3pPr>
          <a:lvl4pPr marL="857250" indent="-285750" algn="ctr">
            <a:defRPr sz="6500"/>
          </a:lvl4pPr>
          <a:lvl5pPr marL="1143000" indent="-285750" algn="ctr">
            <a:defRPr sz="6500"/>
          </a:lvl5pPr>
          <a:lvl6pPr marL="1428750" indent="-285750" algn="ctr">
            <a:defRPr sz="6500"/>
          </a:lvl6pPr>
          <a:lvl7pPr marL="1714500" indent="-285750" algn="ctr">
            <a:defRPr sz="6500"/>
          </a:lvl7pPr>
          <a:lvl8pPr marL="2000250" indent="-285750" algn="ctr">
            <a:defRPr sz="6500"/>
          </a:lvl8pPr>
          <a:lvl9pPr marL="2286000" indent="-285750" algn="ctr">
            <a:defRPr sz="65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b="1" i="1" smtClean="0">
              <a:solidFill>
                <a:schemeClr val="dk1"/>
              </a:solidFill>
            </a:rPr>
            <a:t>İnternetin Güvenli Kullanımı </a:t>
          </a:r>
          <a:endParaRPr lang="tr-TR">
            <a:solidFill>
              <a:schemeClr val="dk1"/>
            </a:solidFill>
          </a:endParaRPr>
        </a:p>
      </dsp:txBody>
      <dsp:txXfrm>
        <a:off x="598640" y="-413974"/>
        <a:ext cx="1396826" cy="1197280"/>
      </dsp:txXfrm>
    </dsp:sp>
    <dsp:sp modelId="{90D690A4-20BF-4D71-9DC2-D8871C3C4CD6}">
      <dsp:nvSpPr>
        <dsp:cNvPr id="6" name="Pie 5"/>
        <dsp:cNvSpPr/>
      </dsp:nvSpPr>
      <dsp:spPr bwMode="white">
        <a:xfrm>
          <a:off x="314286" y="154734"/>
          <a:ext cx="568708" cy="568708"/>
        </a:xfrm>
        <a:prstGeom prst="pie">
          <a:avLst>
            <a:gd name="adj1" fmla="val 5400000"/>
            <a:gd name="adj2" fmla="val 1620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314286" y="154734"/>
        <a:ext cx="568708" cy="568708"/>
      </dsp:txXfrm>
    </dsp:sp>
    <dsp:sp modelId="{4440BC29-6535-469A-847B-C2F3229C469C}">
      <dsp:nvSpPr>
        <dsp:cNvPr id="7" name="Rectangles 6"/>
        <dsp:cNvSpPr/>
      </dsp:nvSpPr>
      <dsp:spPr bwMode="white">
        <a:xfrm>
          <a:off x="598640" y="154734"/>
          <a:ext cx="1396826" cy="568708"/>
        </a:xfrm>
        <a:prstGeom prst="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9530" tIns="49530" rIns="49530" bIns="49530" anchor="ctr"/>
        <a:lstStyle>
          <a:lvl1pPr algn="ctr">
            <a:defRPr sz="1300"/>
          </a:lvl1pPr>
          <a:lvl2pPr marL="285750" indent="-285750" algn="ctr">
            <a:defRPr sz="6500"/>
          </a:lvl2pPr>
          <a:lvl3pPr marL="571500" indent="-285750" algn="ctr">
            <a:defRPr sz="6500"/>
          </a:lvl3pPr>
          <a:lvl4pPr marL="857250" indent="-285750" algn="ctr">
            <a:defRPr sz="6500"/>
          </a:lvl4pPr>
          <a:lvl5pPr marL="1143000" indent="-285750" algn="ctr">
            <a:defRPr sz="6500"/>
          </a:lvl5pPr>
          <a:lvl6pPr marL="1428750" indent="-285750" algn="ctr">
            <a:defRPr sz="6500"/>
          </a:lvl6pPr>
          <a:lvl7pPr marL="1714500" indent="-285750" algn="ctr">
            <a:defRPr sz="6500"/>
          </a:lvl7pPr>
          <a:lvl8pPr marL="2000250" indent="-285750" algn="ctr">
            <a:defRPr sz="6500"/>
          </a:lvl8pPr>
          <a:lvl9pPr marL="2286000" indent="-285750" algn="ctr">
            <a:defRPr sz="65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b="1" i="1" smtClean="0">
              <a:solidFill>
                <a:schemeClr val="dk1"/>
              </a:solidFill>
            </a:rPr>
            <a:t>ve Sosyal Ağlar</a:t>
          </a:r>
          <a:endParaRPr lang="tr-TR">
            <a:solidFill>
              <a:schemeClr val="dk1"/>
            </a:solidFill>
          </a:endParaRPr>
        </a:p>
      </dsp:txBody>
      <dsp:txXfrm>
        <a:off x="598640" y="154734"/>
        <a:ext cx="1396826" cy="568708"/>
      </dsp:txXfrm>
    </dsp:sp>
    <dsp:sp modelId="{26AE755B-C463-4908-AB73-C39AADF48942}">
      <dsp:nvSpPr>
        <dsp:cNvPr id="5" name="Rectangles 4" hidden="1"/>
        <dsp:cNvSpPr/>
      </dsp:nvSpPr>
      <dsp:spPr>
        <a:xfrm>
          <a:off x="0" y="723442"/>
          <a:ext cx="1995466" cy="59864"/>
        </a:xfrm>
        <a:prstGeom prst="rect">
          <a:avLst/>
        </a:prstGeom>
      </dsp:spPr>
      <dsp:txXfrm>
        <a:off x="0" y="723442"/>
        <a:ext cx="1995466" cy="5986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6120680" cy="3384376"/>
        <a:chOff x="0" y="0"/>
        <a:chExt cx="6120680" cy="3384376"/>
      </a:xfrm>
    </dsp:grpSpPr>
    <dsp:sp modelId="{876394C7-99C7-4E95-B291-4F3ACCD0D8E2}">
      <dsp:nvSpPr>
        <dsp:cNvPr id="4" name="Pentagon 3"/>
        <dsp:cNvSpPr/>
      </dsp:nvSpPr>
      <dsp:spPr bwMode="white">
        <a:xfrm rot="10800000">
          <a:off x="1700772" y="0"/>
          <a:ext cx="4070252" cy="712500"/>
        </a:xfrm>
        <a:prstGeom prst="homePlate">
          <a:avLst/>
        </a:prstGeom>
      </dsp:spPr>
      <dsp:style>
        <a:lnRef idx="2">
          <a:schemeClr val="lt1"/>
        </a:lnRef>
        <a:fillRef idx="1">
          <a:schemeClr val="accent2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rot="10800000" lIns="314192" tIns="60960" rIns="113792" bIns="609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l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Bilgisayarınızı Yaşam Alanınıza Taşıyınız</a:t>
          </a:r>
          <a:endParaRPr lang="tr-TR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700772" y="0"/>
        <a:ext cx="4070252" cy="712500"/>
      </dsp:txXfrm>
    </dsp:sp>
    <dsp:sp modelId="{ED0488AD-149F-4D55-878A-E26A6E8B0C6B}">
      <dsp:nvSpPr>
        <dsp:cNvPr id="3" name="Oval 2"/>
        <dsp:cNvSpPr/>
      </dsp:nvSpPr>
      <dsp:spPr bwMode="white">
        <a:xfrm>
          <a:off x="847089" y="0"/>
          <a:ext cx="712500" cy="712500"/>
        </a:xfrm>
        <a:prstGeom prst="ellipse">
          <a:avLst/>
        </a:prstGeom>
        <a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sp:spPr>
      <dsp:style>
        <a:lnRef idx="2">
          <a:schemeClr val="lt1"/>
        </a:lnRef>
        <a:fillRef idx="1">
          <a:schemeClr val="accent2">
            <a:tint val="50000"/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/>
      </dsp:style>
      <dsp:txXfrm>
        <a:off x="847089" y="0"/>
        <a:ext cx="712500" cy="712500"/>
      </dsp:txXfrm>
    </dsp:sp>
    <dsp:sp modelId="{E7F222DB-8ACA-40B2-96F1-E4D2E72BDCA4}">
      <dsp:nvSpPr>
        <dsp:cNvPr id="6" name="Pentagon 5"/>
        <dsp:cNvSpPr/>
      </dsp:nvSpPr>
      <dsp:spPr bwMode="white">
        <a:xfrm rot="10800000">
          <a:off x="1699296" y="890625"/>
          <a:ext cx="4070252" cy="712500"/>
        </a:xfrm>
        <a:prstGeom prst="homePlate">
          <a:avLst/>
        </a:prstGeom>
      </dsp:spPr>
      <dsp:style>
        <a:lnRef idx="2">
          <a:schemeClr val="lt1"/>
        </a:lnRef>
        <a:fillRef idx="1">
          <a:schemeClr val="accent2">
            <a:hueOff val="1560000"/>
            <a:satOff val="-1960"/>
            <a:lumOff val="392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rot="10800000" lIns="314192" tIns="60960" rIns="113792" bIns="609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l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Süre Sınırlaması Yapınız</a:t>
          </a:r>
          <a:endParaRPr lang="tr-TR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699296" y="890625"/>
        <a:ext cx="4070252" cy="712500"/>
      </dsp:txXfrm>
    </dsp:sp>
    <dsp:sp modelId="{BF1616AA-B0C4-47FF-A882-E534D011EEC4}">
      <dsp:nvSpPr>
        <dsp:cNvPr id="5" name="Oval 4"/>
        <dsp:cNvSpPr/>
      </dsp:nvSpPr>
      <dsp:spPr bwMode="white">
        <a:xfrm>
          <a:off x="847089" y="890625"/>
          <a:ext cx="712500" cy="712500"/>
        </a:xfrm>
        <a:prstGeom prst="ellipse">
          <a:avLst/>
        </a:prstGeom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sp:spPr>
      <dsp:style>
        <a:lnRef idx="2">
          <a:schemeClr val="lt1"/>
        </a:lnRef>
        <a:fillRef idx="1">
          <a:schemeClr val="accent2">
            <a:tint val="50000"/>
            <a:hueOff val="1659999"/>
            <a:satOff val="-1568"/>
            <a:lumOff val="0"/>
            <a:alpha val="100000"/>
          </a:schemeClr>
        </a:fillRef>
        <a:effectRef idx="0">
          <a:scrgbClr r="0" g="0" b="0"/>
        </a:effectRef>
        <a:fontRef idx="minor"/>
      </dsp:style>
      <dsp:txXfrm>
        <a:off x="847089" y="890625"/>
        <a:ext cx="712500" cy="712500"/>
      </dsp:txXfrm>
    </dsp:sp>
    <dsp:sp modelId="{68B6192E-B14A-4158-A0ED-B7837B533FC9}">
      <dsp:nvSpPr>
        <dsp:cNvPr id="8" name="Pentagon 7"/>
        <dsp:cNvSpPr/>
      </dsp:nvSpPr>
      <dsp:spPr bwMode="white">
        <a:xfrm rot="10800000">
          <a:off x="1703913" y="1781251"/>
          <a:ext cx="4070252" cy="712500"/>
        </a:xfrm>
        <a:prstGeom prst="homePlate">
          <a:avLst/>
        </a:prstGeom>
      </dsp:spPr>
      <dsp:style>
        <a:lnRef idx="2">
          <a:schemeClr val="lt1"/>
        </a:lnRef>
        <a:fillRef idx="1">
          <a:schemeClr val="accent2">
            <a:hueOff val="3120000"/>
            <a:satOff val="-3921"/>
            <a:lumOff val="784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rot="10800000" lIns="314192" tIns="60960" rIns="113792" bIns="609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l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İnternet Arkadaşlarını İyi Tanıyınız</a:t>
          </a:r>
          <a:endParaRPr lang="tr-TR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703913" y="1781251"/>
        <a:ext cx="4070252" cy="712500"/>
      </dsp:txXfrm>
    </dsp:sp>
    <dsp:sp modelId="{9B619C3F-F003-423C-A5B8-12111B38C2ED}">
      <dsp:nvSpPr>
        <dsp:cNvPr id="7" name="Oval 6"/>
        <dsp:cNvSpPr/>
      </dsp:nvSpPr>
      <dsp:spPr bwMode="white">
        <a:xfrm>
          <a:off x="847089" y="1781251"/>
          <a:ext cx="712500" cy="712500"/>
        </a:xfrm>
        <a:prstGeom prst="ellipse">
          <a:avLst/>
        </a:prstGeom>
        <a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sp:spPr>
      <dsp:style>
        <a:lnRef idx="2">
          <a:schemeClr val="lt1"/>
        </a:lnRef>
        <a:fillRef idx="1">
          <a:schemeClr val="accent2">
            <a:tint val="50000"/>
            <a:hueOff val="3319999"/>
            <a:satOff val="-3136"/>
            <a:lumOff val="0"/>
            <a:alpha val="100000"/>
          </a:schemeClr>
        </a:fillRef>
        <a:effectRef idx="0">
          <a:scrgbClr r="0" g="0" b="0"/>
        </a:effectRef>
        <a:fontRef idx="minor"/>
      </dsp:style>
      <dsp:txXfrm>
        <a:off x="847089" y="1781251"/>
        <a:ext cx="712500" cy="712500"/>
      </dsp:txXfrm>
    </dsp:sp>
    <dsp:sp modelId="{F9EDFF96-4D64-4C7F-92F4-42BC4B9ECAD3}">
      <dsp:nvSpPr>
        <dsp:cNvPr id="10" name="Pentagon 9"/>
        <dsp:cNvSpPr/>
      </dsp:nvSpPr>
      <dsp:spPr bwMode="white">
        <a:xfrm rot="10800000">
          <a:off x="1703941" y="2661737"/>
          <a:ext cx="4070252" cy="712500"/>
        </a:xfrm>
        <a:prstGeom prst="homePlate">
          <a:avLst/>
        </a:prstGeom>
      </dsp:spPr>
      <dsp:style>
        <a:lnRef idx="2">
          <a:schemeClr val="lt1"/>
        </a:lnRef>
        <a:fillRef idx="1">
          <a:schemeClr val="accent2">
            <a:hueOff val="4680000"/>
            <a:satOff val="-5881"/>
            <a:lumOff val="1176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rot="10800000" lIns="314192" tIns="60960" rIns="113792" bIns="609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dirty="0" smtClean="0"/>
            <a:t>Kişisel Bilgilerini Paylaşmamasına Dikkat Ediniz</a:t>
          </a:r>
          <a:endParaRPr lang="tr-TR" sz="1600" dirty="0"/>
        </a:p>
      </dsp:txBody>
      <dsp:txXfrm rot="10800000">
        <a:off x="1703941" y="2661737"/>
        <a:ext cx="4070252" cy="712500"/>
      </dsp:txXfrm>
    </dsp:sp>
    <dsp:sp modelId="{2E696871-AD3F-4DD7-AF99-68E156D61627}">
      <dsp:nvSpPr>
        <dsp:cNvPr id="9" name="Oval 8"/>
        <dsp:cNvSpPr/>
      </dsp:nvSpPr>
      <dsp:spPr bwMode="white">
        <a:xfrm>
          <a:off x="847089" y="2671876"/>
          <a:ext cx="712500" cy="712500"/>
        </a:xfrm>
        <a:prstGeom prst="ellipse">
          <a:avLst/>
        </a:prstGeom>
        <a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sp:spPr>
      <dsp:style>
        <a:lnRef idx="2">
          <a:schemeClr val="lt1"/>
        </a:lnRef>
        <a:fillRef idx="1">
          <a:schemeClr val="accent2">
            <a:tint val="50000"/>
            <a:hueOff val="4980000"/>
            <a:satOff val="-4705"/>
            <a:lumOff val="0"/>
            <a:alpha val="100000"/>
          </a:schemeClr>
        </a:fillRef>
        <a:effectRef idx="0">
          <a:scrgbClr r="0" g="0" b="0"/>
        </a:effectRef>
        <a:fontRef idx="minor"/>
      </dsp:style>
      <dsp:txXfrm>
        <a:off x="847089" y="2671876"/>
        <a:ext cx="712500" cy="71250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5832648" cy="787692"/>
        <a:chOff x="0" y="0"/>
        <a:chExt cx="5832648" cy="787692"/>
      </a:xfrm>
    </dsp:grpSpPr>
    <dsp:sp modelId="{720E01AD-C7A1-47E9-9332-E86A649FFD03}">
      <dsp:nvSpPr>
        <dsp:cNvPr id="4" name="Pentagon 3"/>
        <dsp:cNvSpPr/>
      </dsp:nvSpPr>
      <dsp:spPr bwMode="white">
        <a:xfrm rot="10800000">
          <a:off x="1953937" y="0"/>
          <a:ext cx="3878711" cy="787692"/>
        </a:xfrm>
        <a:prstGeom prst="homePlate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rot="10800000" lIns="347350" tIns="80010" rIns="149352" bIns="80010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b="1" smtClean="0"/>
            <a:t>GÜVENLİ İNTERNET HİZMETİ</a:t>
          </a:r>
          <a:endParaRPr lang="tr-TR"/>
        </a:p>
      </dsp:txBody>
      <dsp:txXfrm rot="10800000">
        <a:off x="1953937" y="0"/>
        <a:ext cx="3878711" cy="787692"/>
      </dsp:txXfrm>
    </dsp:sp>
    <dsp:sp modelId="{D537AA32-C05D-4789-832C-653BC9762681}">
      <dsp:nvSpPr>
        <dsp:cNvPr id="3" name="Oval 2"/>
        <dsp:cNvSpPr/>
      </dsp:nvSpPr>
      <dsp:spPr bwMode="white">
        <a:xfrm>
          <a:off x="268928" y="0"/>
          <a:ext cx="787692" cy="787692"/>
        </a:xfrm>
        <a:prstGeom prst="ellipse">
          <a:avLst/>
        </a:prstGeom>
        <a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sp:spPr>
      <dsp:style>
        <a:lnRef idx="2">
          <a:schemeClr val="lt1"/>
        </a:lnRef>
        <a:fillRef idx="1">
          <a:schemeClr val="accent1">
            <a:tint val="50000"/>
          </a:schemeClr>
        </a:fillRef>
        <a:effectRef idx="0">
          <a:scrgbClr r="0" g="0" b="0"/>
        </a:effectRef>
        <a:fontRef idx="minor"/>
      </dsp:style>
      <dsp:txXfrm>
        <a:off x="268928" y="0"/>
        <a:ext cx="787692" cy="78769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3312368" cy="369332"/>
        <a:chOff x="0" y="0"/>
        <a:chExt cx="3312368" cy="369332"/>
      </a:xfrm>
    </dsp:grpSpPr>
    <dsp:sp modelId="{69D5E43B-1DEF-4727-9E23-92AEE7F7161C}">
      <dsp:nvSpPr>
        <dsp:cNvPr id="3" name="Rounded Rectangle 2"/>
        <dsp:cNvSpPr/>
      </dsp:nvSpPr>
      <dsp:spPr bwMode="white">
        <a:xfrm>
          <a:off x="0" y="0"/>
          <a:ext cx="3312368" cy="369332"/>
        </a:xfrm>
        <a:prstGeom prst="roundRect">
          <a:avLst/>
        </a:prstGeom>
      </dsp:spPr>
      <dsp:style>
        <a:lnRef idx="0">
          <a:schemeClr val="lt1"/>
        </a:lnRef>
        <a:fillRef idx="3">
          <a:schemeClr val="accent2"/>
        </a:fillRef>
        <a:effectRef idx="2">
          <a:scrgbClr r="0" g="0" b="0"/>
        </a:effectRef>
        <a:fontRef idx="minor">
          <a:schemeClr val="lt1"/>
        </a:fontRef>
      </dsp:style>
      <dsp:txBody>
        <a:bodyPr lIns="106680" tIns="106680" rIns="106680" bIns="106680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TEMEL NOKTALAR</a:t>
          </a:r>
          <a:endParaRPr lang="tr-TR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3312368" cy="36933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995466" cy="369332"/>
        <a:chOff x="0" y="0"/>
        <a:chExt cx="1995466" cy="369332"/>
      </a:xfrm>
    </dsp:grpSpPr>
    <dsp:sp modelId="{8897D523-8C29-46CA-87D2-0BCA7DCB3DB8}">
      <dsp:nvSpPr>
        <dsp:cNvPr id="3" name="Pie 2"/>
        <dsp:cNvSpPr/>
      </dsp:nvSpPr>
      <dsp:spPr bwMode="white">
        <a:xfrm>
          <a:off x="0" y="-413974"/>
          <a:ext cx="1197280" cy="1197280"/>
        </a:xfrm>
        <a:prstGeom prst="pie">
          <a:avLst>
            <a:gd name="adj1" fmla="val 5400000"/>
            <a:gd name="adj2" fmla="val 16200000"/>
          </a:avLst>
        </a:prstGeom>
      </dsp:spPr>
      <dsp:style>
        <a:lnRef idx="2">
          <a:schemeClr val="lt1"/>
        </a:lnRef>
        <a:fillRef idx="1">
          <a:schemeClr val="accent5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0" y="-413974"/>
        <a:ext cx="1197280" cy="1197280"/>
      </dsp:txXfrm>
    </dsp:sp>
    <dsp:sp modelId="{51181DAD-D1A8-4245-8459-478226DE0E1D}">
      <dsp:nvSpPr>
        <dsp:cNvPr id="4" name="Rectangles 3"/>
        <dsp:cNvSpPr/>
      </dsp:nvSpPr>
      <dsp:spPr bwMode="white">
        <a:xfrm>
          <a:off x="598640" y="-413974"/>
          <a:ext cx="1396826" cy="1197280"/>
        </a:xfrm>
        <a:prstGeom prst="rect">
          <a:avLst/>
        </a:prstGeom>
      </dsp:spPr>
      <dsp:style>
        <a:lnRef idx="2">
          <a:schemeClr val="accent5">
            <a:hueOff val="0"/>
            <a:satOff val="0"/>
            <a:lumOff val="0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9530" tIns="49530" rIns="49530" bIns="49530" anchor="ctr"/>
        <a:lstStyle>
          <a:lvl1pPr algn="ctr">
            <a:defRPr sz="1300"/>
          </a:lvl1pPr>
          <a:lvl2pPr marL="285750" indent="-285750" algn="ctr">
            <a:defRPr sz="6500"/>
          </a:lvl2pPr>
          <a:lvl3pPr marL="571500" indent="-285750" algn="ctr">
            <a:defRPr sz="6500"/>
          </a:lvl3pPr>
          <a:lvl4pPr marL="857250" indent="-285750" algn="ctr">
            <a:defRPr sz="6500"/>
          </a:lvl4pPr>
          <a:lvl5pPr marL="1143000" indent="-285750" algn="ctr">
            <a:defRPr sz="6500"/>
          </a:lvl5pPr>
          <a:lvl6pPr marL="1428750" indent="-285750" algn="ctr">
            <a:defRPr sz="6500"/>
          </a:lvl6pPr>
          <a:lvl7pPr marL="1714500" indent="-285750" algn="ctr">
            <a:defRPr sz="6500"/>
          </a:lvl7pPr>
          <a:lvl8pPr marL="2000250" indent="-285750" algn="ctr">
            <a:defRPr sz="6500"/>
          </a:lvl8pPr>
          <a:lvl9pPr marL="2286000" indent="-285750" algn="ctr">
            <a:defRPr sz="65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b="1" i="1" smtClean="0">
              <a:solidFill>
                <a:schemeClr val="dk1"/>
              </a:solidFill>
            </a:rPr>
            <a:t>İnternetin Güvenli Kullanımı </a:t>
          </a:r>
          <a:endParaRPr lang="tr-TR">
            <a:solidFill>
              <a:schemeClr val="dk1"/>
            </a:solidFill>
          </a:endParaRPr>
        </a:p>
      </dsp:txBody>
      <dsp:txXfrm>
        <a:off x="598640" y="-413974"/>
        <a:ext cx="1396826" cy="1197280"/>
      </dsp:txXfrm>
    </dsp:sp>
    <dsp:sp modelId="{90D690A4-20BF-4D71-9DC2-D8871C3C4CD6}">
      <dsp:nvSpPr>
        <dsp:cNvPr id="6" name="Pie 5"/>
        <dsp:cNvSpPr/>
      </dsp:nvSpPr>
      <dsp:spPr bwMode="white">
        <a:xfrm>
          <a:off x="314286" y="154734"/>
          <a:ext cx="568708" cy="568708"/>
        </a:xfrm>
        <a:prstGeom prst="pie">
          <a:avLst>
            <a:gd name="adj1" fmla="val 5400000"/>
            <a:gd name="adj2" fmla="val 16200000"/>
          </a:avLst>
        </a:prstGeom>
      </dsp:spPr>
      <dsp:style>
        <a:lnRef idx="2">
          <a:schemeClr val="lt1"/>
        </a:lnRef>
        <a:fillRef idx="1">
          <a:schemeClr val="accent5">
            <a:hueOff val="-9900000"/>
            <a:satOff val="40000"/>
            <a:lumOff val="8627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314286" y="154734"/>
        <a:ext cx="568708" cy="568708"/>
      </dsp:txXfrm>
    </dsp:sp>
    <dsp:sp modelId="{4440BC29-6535-469A-847B-C2F3229C469C}">
      <dsp:nvSpPr>
        <dsp:cNvPr id="7" name="Rectangles 6"/>
        <dsp:cNvSpPr/>
      </dsp:nvSpPr>
      <dsp:spPr bwMode="white">
        <a:xfrm>
          <a:off x="598640" y="154734"/>
          <a:ext cx="1396826" cy="568708"/>
        </a:xfrm>
        <a:prstGeom prst="rect">
          <a:avLst/>
        </a:prstGeom>
      </dsp:spPr>
      <dsp:style>
        <a:lnRef idx="2">
          <a:schemeClr val="accent5">
            <a:hueOff val="-9900000"/>
            <a:satOff val="40000"/>
            <a:lumOff val="8627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9530" tIns="49530" rIns="49530" bIns="49530" anchor="ctr"/>
        <a:lstStyle>
          <a:lvl1pPr algn="ctr">
            <a:defRPr sz="1300"/>
          </a:lvl1pPr>
          <a:lvl2pPr marL="285750" indent="-285750" algn="ctr">
            <a:defRPr sz="6500"/>
          </a:lvl2pPr>
          <a:lvl3pPr marL="571500" indent="-285750" algn="ctr">
            <a:defRPr sz="6500"/>
          </a:lvl3pPr>
          <a:lvl4pPr marL="857250" indent="-285750" algn="ctr">
            <a:defRPr sz="6500"/>
          </a:lvl4pPr>
          <a:lvl5pPr marL="1143000" indent="-285750" algn="ctr">
            <a:defRPr sz="6500"/>
          </a:lvl5pPr>
          <a:lvl6pPr marL="1428750" indent="-285750" algn="ctr">
            <a:defRPr sz="6500"/>
          </a:lvl6pPr>
          <a:lvl7pPr marL="1714500" indent="-285750" algn="ctr">
            <a:defRPr sz="6500"/>
          </a:lvl7pPr>
          <a:lvl8pPr marL="2000250" indent="-285750" algn="ctr">
            <a:defRPr sz="6500"/>
          </a:lvl8pPr>
          <a:lvl9pPr marL="2286000" indent="-285750" algn="ctr">
            <a:defRPr sz="65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b="1" i="1" dirty="0" smtClean="0">
              <a:solidFill>
                <a:schemeClr val="dk1"/>
              </a:solidFill>
            </a:rPr>
            <a:t>ve Güvenli İnternet Hizmeti</a:t>
          </a:r>
          <a:endParaRPr lang="tr-TR" dirty="0">
            <a:solidFill>
              <a:schemeClr val="dk1"/>
            </a:solidFill>
          </a:endParaRPr>
        </a:p>
      </dsp:txBody>
      <dsp:txXfrm>
        <a:off x="598640" y="154734"/>
        <a:ext cx="1396826" cy="568708"/>
      </dsp:txXfrm>
    </dsp:sp>
    <dsp:sp modelId="{26AE755B-C463-4908-AB73-C39AADF48942}">
      <dsp:nvSpPr>
        <dsp:cNvPr id="5" name="Rectangles 4" hidden="1"/>
        <dsp:cNvSpPr/>
      </dsp:nvSpPr>
      <dsp:spPr>
        <a:xfrm>
          <a:off x="0" y="723442"/>
          <a:ext cx="1995466" cy="59864"/>
        </a:xfrm>
        <a:prstGeom prst="rect">
          <a:avLst/>
        </a:prstGeom>
      </dsp:spPr>
      <dsp:txXfrm>
        <a:off x="0" y="723442"/>
        <a:ext cx="1995466" cy="5986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995466" cy="369332"/>
        <a:chOff x="0" y="0"/>
        <a:chExt cx="1995466" cy="369332"/>
      </a:xfrm>
    </dsp:grpSpPr>
    <dsp:sp modelId="{8897D523-8C29-46CA-87D2-0BCA7DCB3DB8}">
      <dsp:nvSpPr>
        <dsp:cNvPr id="3" name="Pie 2"/>
        <dsp:cNvSpPr/>
      </dsp:nvSpPr>
      <dsp:spPr bwMode="white">
        <a:xfrm>
          <a:off x="0" y="-413974"/>
          <a:ext cx="1197280" cy="1197280"/>
        </a:xfrm>
        <a:prstGeom prst="pie">
          <a:avLst>
            <a:gd name="adj1" fmla="val 5400000"/>
            <a:gd name="adj2" fmla="val 16200000"/>
          </a:avLst>
        </a:prstGeom>
      </dsp:spPr>
      <dsp:style>
        <a:lnRef idx="2">
          <a:schemeClr val="lt1"/>
        </a:lnRef>
        <a:fillRef idx="1">
          <a:schemeClr val="accent5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0" y="-413974"/>
        <a:ext cx="1197280" cy="1197280"/>
      </dsp:txXfrm>
    </dsp:sp>
    <dsp:sp modelId="{51181DAD-D1A8-4245-8459-478226DE0E1D}">
      <dsp:nvSpPr>
        <dsp:cNvPr id="4" name="Rectangles 3"/>
        <dsp:cNvSpPr/>
      </dsp:nvSpPr>
      <dsp:spPr bwMode="white">
        <a:xfrm>
          <a:off x="598640" y="-413974"/>
          <a:ext cx="1396826" cy="1197280"/>
        </a:xfrm>
        <a:prstGeom prst="rect">
          <a:avLst/>
        </a:prstGeom>
      </dsp:spPr>
      <dsp:style>
        <a:lnRef idx="2">
          <a:schemeClr val="accent5">
            <a:hueOff val="0"/>
            <a:satOff val="0"/>
            <a:lumOff val="0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9530" tIns="49530" rIns="49530" bIns="49530" anchor="ctr"/>
        <a:lstStyle>
          <a:lvl1pPr algn="ctr">
            <a:defRPr sz="1300"/>
          </a:lvl1pPr>
          <a:lvl2pPr marL="285750" indent="-285750" algn="ctr">
            <a:defRPr sz="6500"/>
          </a:lvl2pPr>
          <a:lvl3pPr marL="571500" indent="-285750" algn="ctr">
            <a:defRPr sz="6500"/>
          </a:lvl3pPr>
          <a:lvl4pPr marL="857250" indent="-285750" algn="ctr">
            <a:defRPr sz="6500"/>
          </a:lvl4pPr>
          <a:lvl5pPr marL="1143000" indent="-285750" algn="ctr">
            <a:defRPr sz="6500"/>
          </a:lvl5pPr>
          <a:lvl6pPr marL="1428750" indent="-285750" algn="ctr">
            <a:defRPr sz="6500"/>
          </a:lvl6pPr>
          <a:lvl7pPr marL="1714500" indent="-285750" algn="ctr">
            <a:defRPr sz="6500"/>
          </a:lvl7pPr>
          <a:lvl8pPr marL="2000250" indent="-285750" algn="ctr">
            <a:defRPr sz="6500"/>
          </a:lvl8pPr>
          <a:lvl9pPr marL="2286000" indent="-285750" algn="ctr">
            <a:defRPr sz="65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b="1" i="1" smtClean="0">
              <a:solidFill>
                <a:schemeClr val="dk1"/>
              </a:solidFill>
            </a:rPr>
            <a:t>İnternetin Güvenli Kullanımı </a:t>
          </a:r>
          <a:endParaRPr lang="tr-TR">
            <a:solidFill>
              <a:schemeClr val="dk1"/>
            </a:solidFill>
          </a:endParaRPr>
        </a:p>
      </dsp:txBody>
      <dsp:txXfrm>
        <a:off x="598640" y="-413974"/>
        <a:ext cx="1396826" cy="1197280"/>
      </dsp:txXfrm>
    </dsp:sp>
    <dsp:sp modelId="{90D690A4-20BF-4D71-9DC2-D8871C3C4CD6}">
      <dsp:nvSpPr>
        <dsp:cNvPr id="6" name="Pie 5"/>
        <dsp:cNvSpPr/>
      </dsp:nvSpPr>
      <dsp:spPr bwMode="white">
        <a:xfrm>
          <a:off x="314286" y="154734"/>
          <a:ext cx="568708" cy="568708"/>
        </a:xfrm>
        <a:prstGeom prst="pie">
          <a:avLst>
            <a:gd name="adj1" fmla="val 5400000"/>
            <a:gd name="adj2" fmla="val 16200000"/>
          </a:avLst>
        </a:prstGeom>
      </dsp:spPr>
      <dsp:style>
        <a:lnRef idx="2">
          <a:schemeClr val="lt1"/>
        </a:lnRef>
        <a:fillRef idx="1">
          <a:schemeClr val="accent5">
            <a:hueOff val="-9900000"/>
            <a:satOff val="40000"/>
            <a:lumOff val="8627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314286" y="154734"/>
        <a:ext cx="568708" cy="568708"/>
      </dsp:txXfrm>
    </dsp:sp>
    <dsp:sp modelId="{4440BC29-6535-469A-847B-C2F3229C469C}">
      <dsp:nvSpPr>
        <dsp:cNvPr id="7" name="Rectangles 6"/>
        <dsp:cNvSpPr/>
      </dsp:nvSpPr>
      <dsp:spPr bwMode="white">
        <a:xfrm>
          <a:off x="598640" y="154734"/>
          <a:ext cx="1396826" cy="568708"/>
        </a:xfrm>
        <a:prstGeom prst="rect">
          <a:avLst/>
        </a:prstGeom>
      </dsp:spPr>
      <dsp:style>
        <a:lnRef idx="2">
          <a:schemeClr val="accent5">
            <a:hueOff val="-9900000"/>
            <a:satOff val="40000"/>
            <a:lumOff val="8627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9530" tIns="49530" rIns="49530" bIns="49530" anchor="ctr"/>
        <a:lstStyle>
          <a:lvl1pPr algn="ctr">
            <a:defRPr sz="1300"/>
          </a:lvl1pPr>
          <a:lvl2pPr marL="285750" indent="-285750" algn="ctr">
            <a:defRPr sz="6500"/>
          </a:lvl2pPr>
          <a:lvl3pPr marL="571500" indent="-285750" algn="ctr">
            <a:defRPr sz="6500"/>
          </a:lvl3pPr>
          <a:lvl4pPr marL="857250" indent="-285750" algn="ctr">
            <a:defRPr sz="6500"/>
          </a:lvl4pPr>
          <a:lvl5pPr marL="1143000" indent="-285750" algn="ctr">
            <a:defRPr sz="6500"/>
          </a:lvl5pPr>
          <a:lvl6pPr marL="1428750" indent="-285750" algn="ctr">
            <a:defRPr sz="6500"/>
          </a:lvl6pPr>
          <a:lvl7pPr marL="1714500" indent="-285750" algn="ctr">
            <a:defRPr sz="6500"/>
          </a:lvl7pPr>
          <a:lvl8pPr marL="2000250" indent="-285750" algn="ctr">
            <a:defRPr sz="6500"/>
          </a:lvl8pPr>
          <a:lvl9pPr marL="2286000" indent="-285750" algn="ctr">
            <a:defRPr sz="65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b="1" i="1" dirty="0" smtClean="0">
              <a:solidFill>
                <a:schemeClr val="dk1"/>
              </a:solidFill>
            </a:rPr>
            <a:t>ve Güvenli İnternet Hizmeti</a:t>
          </a:r>
          <a:endParaRPr lang="tr-TR" dirty="0">
            <a:solidFill>
              <a:schemeClr val="dk1"/>
            </a:solidFill>
          </a:endParaRPr>
        </a:p>
      </dsp:txBody>
      <dsp:txXfrm>
        <a:off x="598640" y="154734"/>
        <a:ext cx="1396826" cy="568708"/>
      </dsp:txXfrm>
    </dsp:sp>
    <dsp:sp modelId="{26AE755B-C463-4908-AB73-C39AADF48942}">
      <dsp:nvSpPr>
        <dsp:cNvPr id="5" name="Rectangles 4" hidden="1"/>
        <dsp:cNvSpPr/>
      </dsp:nvSpPr>
      <dsp:spPr>
        <a:xfrm>
          <a:off x="0" y="723442"/>
          <a:ext cx="1995466" cy="59864"/>
        </a:xfrm>
        <a:prstGeom prst="rect">
          <a:avLst/>
        </a:prstGeom>
      </dsp:spPr>
      <dsp:txXfrm>
        <a:off x="0" y="723442"/>
        <a:ext cx="1995466" cy="5986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995466" cy="369332"/>
        <a:chOff x="0" y="0"/>
        <a:chExt cx="1995466" cy="369332"/>
      </a:xfrm>
    </dsp:grpSpPr>
    <dsp:sp modelId="{8897D523-8C29-46CA-87D2-0BCA7DCB3DB8}">
      <dsp:nvSpPr>
        <dsp:cNvPr id="3" name="Pie 2"/>
        <dsp:cNvSpPr/>
      </dsp:nvSpPr>
      <dsp:spPr bwMode="white">
        <a:xfrm>
          <a:off x="0" y="-413974"/>
          <a:ext cx="1197280" cy="1197280"/>
        </a:xfrm>
        <a:prstGeom prst="pie">
          <a:avLst>
            <a:gd name="adj1" fmla="val 5400000"/>
            <a:gd name="adj2" fmla="val 16200000"/>
          </a:avLst>
        </a:prstGeom>
      </dsp:spPr>
      <dsp:style>
        <a:lnRef idx="2">
          <a:schemeClr val="lt1"/>
        </a:lnRef>
        <a:fillRef idx="1">
          <a:schemeClr val="accent5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0" y="-413974"/>
        <a:ext cx="1197280" cy="1197280"/>
      </dsp:txXfrm>
    </dsp:sp>
    <dsp:sp modelId="{51181DAD-D1A8-4245-8459-478226DE0E1D}">
      <dsp:nvSpPr>
        <dsp:cNvPr id="4" name="Rectangles 3"/>
        <dsp:cNvSpPr/>
      </dsp:nvSpPr>
      <dsp:spPr bwMode="white">
        <a:xfrm>
          <a:off x="598640" y="-413974"/>
          <a:ext cx="1396826" cy="1197280"/>
        </a:xfrm>
        <a:prstGeom prst="rect">
          <a:avLst/>
        </a:prstGeom>
      </dsp:spPr>
      <dsp:style>
        <a:lnRef idx="2">
          <a:schemeClr val="accent5">
            <a:hueOff val="0"/>
            <a:satOff val="0"/>
            <a:lumOff val="0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9530" tIns="49530" rIns="49530" bIns="49530" anchor="ctr"/>
        <a:lstStyle>
          <a:lvl1pPr algn="ctr">
            <a:defRPr sz="1300"/>
          </a:lvl1pPr>
          <a:lvl2pPr marL="285750" indent="-285750" algn="ctr">
            <a:defRPr sz="6500"/>
          </a:lvl2pPr>
          <a:lvl3pPr marL="571500" indent="-285750" algn="ctr">
            <a:defRPr sz="6500"/>
          </a:lvl3pPr>
          <a:lvl4pPr marL="857250" indent="-285750" algn="ctr">
            <a:defRPr sz="6500"/>
          </a:lvl4pPr>
          <a:lvl5pPr marL="1143000" indent="-285750" algn="ctr">
            <a:defRPr sz="6500"/>
          </a:lvl5pPr>
          <a:lvl6pPr marL="1428750" indent="-285750" algn="ctr">
            <a:defRPr sz="6500"/>
          </a:lvl6pPr>
          <a:lvl7pPr marL="1714500" indent="-285750" algn="ctr">
            <a:defRPr sz="6500"/>
          </a:lvl7pPr>
          <a:lvl8pPr marL="2000250" indent="-285750" algn="ctr">
            <a:defRPr sz="6500"/>
          </a:lvl8pPr>
          <a:lvl9pPr marL="2286000" indent="-285750" algn="ctr">
            <a:defRPr sz="65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b="1" i="1" smtClean="0">
              <a:solidFill>
                <a:schemeClr val="dk1"/>
              </a:solidFill>
            </a:rPr>
            <a:t>İnternetin Güvenli Kullanımı </a:t>
          </a:r>
          <a:endParaRPr lang="tr-TR">
            <a:solidFill>
              <a:schemeClr val="dk1"/>
            </a:solidFill>
          </a:endParaRPr>
        </a:p>
      </dsp:txBody>
      <dsp:txXfrm>
        <a:off x="598640" y="-413974"/>
        <a:ext cx="1396826" cy="1197280"/>
      </dsp:txXfrm>
    </dsp:sp>
    <dsp:sp modelId="{90D690A4-20BF-4D71-9DC2-D8871C3C4CD6}">
      <dsp:nvSpPr>
        <dsp:cNvPr id="6" name="Pie 5"/>
        <dsp:cNvSpPr/>
      </dsp:nvSpPr>
      <dsp:spPr bwMode="white">
        <a:xfrm>
          <a:off x="314286" y="154734"/>
          <a:ext cx="568708" cy="568708"/>
        </a:xfrm>
        <a:prstGeom prst="pie">
          <a:avLst>
            <a:gd name="adj1" fmla="val 5400000"/>
            <a:gd name="adj2" fmla="val 16200000"/>
          </a:avLst>
        </a:prstGeom>
      </dsp:spPr>
      <dsp:style>
        <a:lnRef idx="2">
          <a:schemeClr val="lt1"/>
        </a:lnRef>
        <a:fillRef idx="1">
          <a:schemeClr val="accent5">
            <a:hueOff val="-9900000"/>
            <a:satOff val="40000"/>
            <a:lumOff val="8627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314286" y="154734"/>
        <a:ext cx="568708" cy="568708"/>
      </dsp:txXfrm>
    </dsp:sp>
    <dsp:sp modelId="{4440BC29-6535-469A-847B-C2F3229C469C}">
      <dsp:nvSpPr>
        <dsp:cNvPr id="7" name="Rectangles 6"/>
        <dsp:cNvSpPr/>
      </dsp:nvSpPr>
      <dsp:spPr bwMode="white">
        <a:xfrm>
          <a:off x="598640" y="154734"/>
          <a:ext cx="1396826" cy="568708"/>
        </a:xfrm>
        <a:prstGeom prst="rect">
          <a:avLst/>
        </a:prstGeom>
      </dsp:spPr>
      <dsp:style>
        <a:lnRef idx="2">
          <a:schemeClr val="accent5">
            <a:hueOff val="-9900000"/>
            <a:satOff val="40000"/>
            <a:lumOff val="8627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9530" tIns="49530" rIns="49530" bIns="49530" anchor="ctr"/>
        <a:lstStyle>
          <a:lvl1pPr algn="ctr">
            <a:defRPr sz="1300"/>
          </a:lvl1pPr>
          <a:lvl2pPr marL="285750" indent="-285750" algn="ctr">
            <a:defRPr sz="6500"/>
          </a:lvl2pPr>
          <a:lvl3pPr marL="571500" indent="-285750" algn="ctr">
            <a:defRPr sz="6500"/>
          </a:lvl3pPr>
          <a:lvl4pPr marL="857250" indent="-285750" algn="ctr">
            <a:defRPr sz="6500"/>
          </a:lvl4pPr>
          <a:lvl5pPr marL="1143000" indent="-285750" algn="ctr">
            <a:defRPr sz="6500"/>
          </a:lvl5pPr>
          <a:lvl6pPr marL="1428750" indent="-285750" algn="ctr">
            <a:defRPr sz="6500"/>
          </a:lvl6pPr>
          <a:lvl7pPr marL="1714500" indent="-285750" algn="ctr">
            <a:defRPr sz="6500"/>
          </a:lvl7pPr>
          <a:lvl8pPr marL="2000250" indent="-285750" algn="ctr">
            <a:defRPr sz="6500"/>
          </a:lvl8pPr>
          <a:lvl9pPr marL="2286000" indent="-285750" algn="ctr">
            <a:defRPr sz="65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b="1" i="1" dirty="0" smtClean="0">
              <a:solidFill>
                <a:schemeClr val="dk1"/>
              </a:solidFill>
            </a:rPr>
            <a:t>ve Güvenli İnternet Hizmeti</a:t>
          </a:r>
          <a:endParaRPr lang="tr-TR" dirty="0">
            <a:solidFill>
              <a:schemeClr val="dk1"/>
            </a:solidFill>
          </a:endParaRPr>
        </a:p>
      </dsp:txBody>
      <dsp:txXfrm>
        <a:off x="598640" y="154734"/>
        <a:ext cx="1396826" cy="568708"/>
      </dsp:txXfrm>
    </dsp:sp>
    <dsp:sp modelId="{26AE755B-C463-4908-AB73-C39AADF48942}">
      <dsp:nvSpPr>
        <dsp:cNvPr id="5" name="Rectangles 4" hidden="1"/>
        <dsp:cNvSpPr/>
      </dsp:nvSpPr>
      <dsp:spPr>
        <a:xfrm>
          <a:off x="0" y="723442"/>
          <a:ext cx="1995466" cy="59864"/>
        </a:xfrm>
        <a:prstGeom prst="rect">
          <a:avLst/>
        </a:prstGeom>
      </dsp:spPr>
      <dsp:txXfrm>
        <a:off x="0" y="723442"/>
        <a:ext cx="1995466" cy="5986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995466" cy="369332"/>
        <a:chOff x="0" y="0"/>
        <a:chExt cx="1995466" cy="369332"/>
      </a:xfrm>
    </dsp:grpSpPr>
    <dsp:sp modelId="{8897D523-8C29-46CA-87D2-0BCA7DCB3DB8}">
      <dsp:nvSpPr>
        <dsp:cNvPr id="3" name="Pie 2"/>
        <dsp:cNvSpPr/>
      </dsp:nvSpPr>
      <dsp:spPr bwMode="white">
        <a:xfrm>
          <a:off x="0" y="-413974"/>
          <a:ext cx="1197280" cy="1197280"/>
        </a:xfrm>
        <a:prstGeom prst="pie">
          <a:avLst>
            <a:gd name="adj1" fmla="val 5400000"/>
            <a:gd name="adj2" fmla="val 16200000"/>
          </a:avLst>
        </a:prstGeom>
      </dsp:spPr>
      <dsp:style>
        <a:lnRef idx="2">
          <a:schemeClr val="lt1"/>
        </a:lnRef>
        <a:fillRef idx="1">
          <a:schemeClr val="accent5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0" y="-413974"/>
        <a:ext cx="1197280" cy="1197280"/>
      </dsp:txXfrm>
    </dsp:sp>
    <dsp:sp modelId="{51181DAD-D1A8-4245-8459-478226DE0E1D}">
      <dsp:nvSpPr>
        <dsp:cNvPr id="4" name="Rectangles 3"/>
        <dsp:cNvSpPr/>
      </dsp:nvSpPr>
      <dsp:spPr bwMode="white">
        <a:xfrm>
          <a:off x="598640" y="-413974"/>
          <a:ext cx="1396826" cy="1197280"/>
        </a:xfrm>
        <a:prstGeom prst="rect">
          <a:avLst/>
        </a:prstGeom>
      </dsp:spPr>
      <dsp:style>
        <a:lnRef idx="2">
          <a:schemeClr val="accent5">
            <a:hueOff val="0"/>
            <a:satOff val="0"/>
            <a:lumOff val="0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9530" tIns="49530" rIns="49530" bIns="49530" anchor="ctr"/>
        <a:lstStyle>
          <a:lvl1pPr algn="ctr">
            <a:defRPr sz="1300"/>
          </a:lvl1pPr>
          <a:lvl2pPr marL="285750" indent="-285750" algn="ctr">
            <a:defRPr sz="6500"/>
          </a:lvl2pPr>
          <a:lvl3pPr marL="571500" indent="-285750" algn="ctr">
            <a:defRPr sz="6500"/>
          </a:lvl3pPr>
          <a:lvl4pPr marL="857250" indent="-285750" algn="ctr">
            <a:defRPr sz="6500"/>
          </a:lvl4pPr>
          <a:lvl5pPr marL="1143000" indent="-285750" algn="ctr">
            <a:defRPr sz="6500"/>
          </a:lvl5pPr>
          <a:lvl6pPr marL="1428750" indent="-285750" algn="ctr">
            <a:defRPr sz="6500"/>
          </a:lvl6pPr>
          <a:lvl7pPr marL="1714500" indent="-285750" algn="ctr">
            <a:defRPr sz="6500"/>
          </a:lvl7pPr>
          <a:lvl8pPr marL="2000250" indent="-285750" algn="ctr">
            <a:defRPr sz="6500"/>
          </a:lvl8pPr>
          <a:lvl9pPr marL="2286000" indent="-285750" algn="ctr">
            <a:defRPr sz="65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b="1" i="1" smtClean="0">
              <a:solidFill>
                <a:schemeClr val="dk1"/>
              </a:solidFill>
            </a:rPr>
            <a:t>İnternetin Güvenli Kullanımı </a:t>
          </a:r>
          <a:endParaRPr lang="tr-TR">
            <a:solidFill>
              <a:schemeClr val="dk1"/>
            </a:solidFill>
          </a:endParaRPr>
        </a:p>
      </dsp:txBody>
      <dsp:txXfrm>
        <a:off x="598640" y="-413974"/>
        <a:ext cx="1396826" cy="1197280"/>
      </dsp:txXfrm>
    </dsp:sp>
    <dsp:sp modelId="{90D690A4-20BF-4D71-9DC2-D8871C3C4CD6}">
      <dsp:nvSpPr>
        <dsp:cNvPr id="6" name="Pie 5"/>
        <dsp:cNvSpPr/>
      </dsp:nvSpPr>
      <dsp:spPr bwMode="white">
        <a:xfrm>
          <a:off x="314286" y="154734"/>
          <a:ext cx="568708" cy="568708"/>
        </a:xfrm>
        <a:prstGeom prst="pie">
          <a:avLst>
            <a:gd name="adj1" fmla="val 5400000"/>
            <a:gd name="adj2" fmla="val 16200000"/>
          </a:avLst>
        </a:prstGeom>
      </dsp:spPr>
      <dsp:style>
        <a:lnRef idx="2">
          <a:schemeClr val="lt1"/>
        </a:lnRef>
        <a:fillRef idx="1">
          <a:schemeClr val="accent5">
            <a:hueOff val="-9900000"/>
            <a:satOff val="40000"/>
            <a:lumOff val="8627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314286" y="154734"/>
        <a:ext cx="568708" cy="568708"/>
      </dsp:txXfrm>
    </dsp:sp>
    <dsp:sp modelId="{4440BC29-6535-469A-847B-C2F3229C469C}">
      <dsp:nvSpPr>
        <dsp:cNvPr id="7" name="Rectangles 6"/>
        <dsp:cNvSpPr/>
      </dsp:nvSpPr>
      <dsp:spPr bwMode="white">
        <a:xfrm>
          <a:off x="598640" y="154734"/>
          <a:ext cx="1396826" cy="568708"/>
        </a:xfrm>
        <a:prstGeom prst="rect">
          <a:avLst/>
        </a:prstGeom>
      </dsp:spPr>
      <dsp:style>
        <a:lnRef idx="2">
          <a:schemeClr val="accent5">
            <a:hueOff val="-9900000"/>
            <a:satOff val="40000"/>
            <a:lumOff val="8627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9530" tIns="49530" rIns="49530" bIns="49530" anchor="ctr"/>
        <a:lstStyle>
          <a:lvl1pPr algn="ctr">
            <a:defRPr sz="1300"/>
          </a:lvl1pPr>
          <a:lvl2pPr marL="285750" indent="-285750" algn="ctr">
            <a:defRPr sz="6500"/>
          </a:lvl2pPr>
          <a:lvl3pPr marL="571500" indent="-285750" algn="ctr">
            <a:defRPr sz="6500"/>
          </a:lvl3pPr>
          <a:lvl4pPr marL="857250" indent="-285750" algn="ctr">
            <a:defRPr sz="6500"/>
          </a:lvl4pPr>
          <a:lvl5pPr marL="1143000" indent="-285750" algn="ctr">
            <a:defRPr sz="6500"/>
          </a:lvl5pPr>
          <a:lvl6pPr marL="1428750" indent="-285750" algn="ctr">
            <a:defRPr sz="6500"/>
          </a:lvl6pPr>
          <a:lvl7pPr marL="1714500" indent="-285750" algn="ctr">
            <a:defRPr sz="6500"/>
          </a:lvl7pPr>
          <a:lvl8pPr marL="2000250" indent="-285750" algn="ctr">
            <a:defRPr sz="6500"/>
          </a:lvl8pPr>
          <a:lvl9pPr marL="2286000" indent="-285750" algn="ctr">
            <a:defRPr sz="65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b="1" i="1" dirty="0" smtClean="0">
              <a:solidFill>
                <a:schemeClr val="dk1"/>
              </a:solidFill>
            </a:rPr>
            <a:t>ve Güvenli İnternet Hizmeti</a:t>
          </a:r>
          <a:endParaRPr lang="tr-TR" dirty="0">
            <a:solidFill>
              <a:schemeClr val="dk1"/>
            </a:solidFill>
          </a:endParaRPr>
        </a:p>
      </dsp:txBody>
      <dsp:txXfrm>
        <a:off x="598640" y="154734"/>
        <a:ext cx="1396826" cy="568708"/>
      </dsp:txXfrm>
    </dsp:sp>
    <dsp:sp modelId="{26AE755B-C463-4908-AB73-C39AADF48942}">
      <dsp:nvSpPr>
        <dsp:cNvPr id="5" name="Rectangles 4" hidden="1"/>
        <dsp:cNvSpPr/>
      </dsp:nvSpPr>
      <dsp:spPr>
        <a:xfrm>
          <a:off x="0" y="723442"/>
          <a:ext cx="1995466" cy="59864"/>
        </a:xfrm>
        <a:prstGeom prst="rect">
          <a:avLst/>
        </a:prstGeom>
      </dsp:spPr>
      <dsp:txXfrm>
        <a:off x="0" y="723442"/>
        <a:ext cx="1995466" cy="5986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995466" cy="369332"/>
        <a:chOff x="0" y="0"/>
        <a:chExt cx="1995466" cy="369332"/>
      </a:xfrm>
    </dsp:grpSpPr>
    <dsp:sp modelId="{8897D523-8C29-46CA-87D2-0BCA7DCB3DB8}">
      <dsp:nvSpPr>
        <dsp:cNvPr id="3" name="Pie 2"/>
        <dsp:cNvSpPr/>
      </dsp:nvSpPr>
      <dsp:spPr bwMode="white">
        <a:xfrm>
          <a:off x="0" y="-413974"/>
          <a:ext cx="1197280" cy="1197280"/>
        </a:xfrm>
        <a:prstGeom prst="pie">
          <a:avLst>
            <a:gd name="adj1" fmla="val 5400000"/>
            <a:gd name="adj2" fmla="val 16200000"/>
          </a:avLst>
        </a:prstGeom>
      </dsp:spPr>
      <dsp:style>
        <a:lnRef idx="2">
          <a:schemeClr val="lt1"/>
        </a:lnRef>
        <a:fillRef idx="1">
          <a:schemeClr val="accent5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0" y="-413974"/>
        <a:ext cx="1197280" cy="1197280"/>
      </dsp:txXfrm>
    </dsp:sp>
    <dsp:sp modelId="{51181DAD-D1A8-4245-8459-478226DE0E1D}">
      <dsp:nvSpPr>
        <dsp:cNvPr id="4" name="Rectangles 3"/>
        <dsp:cNvSpPr/>
      </dsp:nvSpPr>
      <dsp:spPr bwMode="white">
        <a:xfrm>
          <a:off x="598640" y="-413974"/>
          <a:ext cx="1396826" cy="1197280"/>
        </a:xfrm>
        <a:prstGeom prst="rect">
          <a:avLst/>
        </a:prstGeom>
      </dsp:spPr>
      <dsp:style>
        <a:lnRef idx="2">
          <a:schemeClr val="accent5">
            <a:hueOff val="0"/>
            <a:satOff val="0"/>
            <a:lumOff val="0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9530" tIns="49530" rIns="49530" bIns="49530" anchor="ctr"/>
        <a:lstStyle>
          <a:lvl1pPr algn="ctr">
            <a:defRPr sz="1300"/>
          </a:lvl1pPr>
          <a:lvl2pPr marL="285750" indent="-285750" algn="ctr">
            <a:defRPr sz="6500"/>
          </a:lvl2pPr>
          <a:lvl3pPr marL="571500" indent="-285750" algn="ctr">
            <a:defRPr sz="6500"/>
          </a:lvl3pPr>
          <a:lvl4pPr marL="857250" indent="-285750" algn="ctr">
            <a:defRPr sz="6500"/>
          </a:lvl4pPr>
          <a:lvl5pPr marL="1143000" indent="-285750" algn="ctr">
            <a:defRPr sz="6500"/>
          </a:lvl5pPr>
          <a:lvl6pPr marL="1428750" indent="-285750" algn="ctr">
            <a:defRPr sz="6500"/>
          </a:lvl6pPr>
          <a:lvl7pPr marL="1714500" indent="-285750" algn="ctr">
            <a:defRPr sz="6500"/>
          </a:lvl7pPr>
          <a:lvl8pPr marL="2000250" indent="-285750" algn="ctr">
            <a:defRPr sz="6500"/>
          </a:lvl8pPr>
          <a:lvl9pPr marL="2286000" indent="-285750" algn="ctr">
            <a:defRPr sz="65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b="1" i="1" smtClean="0">
              <a:solidFill>
                <a:schemeClr val="dk1"/>
              </a:solidFill>
            </a:rPr>
            <a:t>İnternetin Güvenli Kullanımı </a:t>
          </a:r>
          <a:endParaRPr lang="tr-TR">
            <a:solidFill>
              <a:schemeClr val="dk1"/>
            </a:solidFill>
          </a:endParaRPr>
        </a:p>
      </dsp:txBody>
      <dsp:txXfrm>
        <a:off x="598640" y="-413974"/>
        <a:ext cx="1396826" cy="1197280"/>
      </dsp:txXfrm>
    </dsp:sp>
    <dsp:sp modelId="{90D690A4-20BF-4D71-9DC2-D8871C3C4CD6}">
      <dsp:nvSpPr>
        <dsp:cNvPr id="6" name="Pie 5"/>
        <dsp:cNvSpPr/>
      </dsp:nvSpPr>
      <dsp:spPr bwMode="white">
        <a:xfrm>
          <a:off x="314286" y="154734"/>
          <a:ext cx="568708" cy="568708"/>
        </a:xfrm>
        <a:prstGeom prst="pie">
          <a:avLst>
            <a:gd name="adj1" fmla="val 5400000"/>
            <a:gd name="adj2" fmla="val 16200000"/>
          </a:avLst>
        </a:prstGeom>
      </dsp:spPr>
      <dsp:style>
        <a:lnRef idx="2">
          <a:schemeClr val="lt1"/>
        </a:lnRef>
        <a:fillRef idx="1">
          <a:schemeClr val="accent5">
            <a:hueOff val="-9900000"/>
            <a:satOff val="40000"/>
            <a:lumOff val="8627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314286" y="154734"/>
        <a:ext cx="568708" cy="568708"/>
      </dsp:txXfrm>
    </dsp:sp>
    <dsp:sp modelId="{4440BC29-6535-469A-847B-C2F3229C469C}">
      <dsp:nvSpPr>
        <dsp:cNvPr id="7" name="Rectangles 6"/>
        <dsp:cNvSpPr/>
      </dsp:nvSpPr>
      <dsp:spPr bwMode="white">
        <a:xfrm>
          <a:off x="598640" y="154734"/>
          <a:ext cx="1396826" cy="568708"/>
        </a:xfrm>
        <a:prstGeom prst="rect">
          <a:avLst/>
        </a:prstGeom>
      </dsp:spPr>
      <dsp:style>
        <a:lnRef idx="2">
          <a:schemeClr val="accent5">
            <a:hueOff val="-9900000"/>
            <a:satOff val="40000"/>
            <a:lumOff val="8627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9530" tIns="49530" rIns="49530" bIns="49530" anchor="ctr"/>
        <a:lstStyle>
          <a:lvl1pPr algn="ctr">
            <a:defRPr sz="1300"/>
          </a:lvl1pPr>
          <a:lvl2pPr marL="285750" indent="-285750" algn="ctr">
            <a:defRPr sz="6500"/>
          </a:lvl2pPr>
          <a:lvl3pPr marL="571500" indent="-285750" algn="ctr">
            <a:defRPr sz="6500"/>
          </a:lvl3pPr>
          <a:lvl4pPr marL="857250" indent="-285750" algn="ctr">
            <a:defRPr sz="6500"/>
          </a:lvl4pPr>
          <a:lvl5pPr marL="1143000" indent="-285750" algn="ctr">
            <a:defRPr sz="6500"/>
          </a:lvl5pPr>
          <a:lvl6pPr marL="1428750" indent="-285750" algn="ctr">
            <a:defRPr sz="6500"/>
          </a:lvl6pPr>
          <a:lvl7pPr marL="1714500" indent="-285750" algn="ctr">
            <a:defRPr sz="6500"/>
          </a:lvl7pPr>
          <a:lvl8pPr marL="2000250" indent="-285750" algn="ctr">
            <a:defRPr sz="6500"/>
          </a:lvl8pPr>
          <a:lvl9pPr marL="2286000" indent="-285750" algn="ctr">
            <a:defRPr sz="65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b="1" i="1" dirty="0" smtClean="0">
              <a:solidFill>
                <a:schemeClr val="dk1"/>
              </a:solidFill>
            </a:rPr>
            <a:t>ve Güvenli İnternet Hizmeti</a:t>
          </a:r>
          <a:endParaRPr lang="tr-TR" dirty="0">
            <a:solidFill>
              <a:schemeClr val="dk1"/>
            </a:solidFill>
          </a:endParaRPr>
        </a:p>
      </dsp:txBody>
      <dsp:txXfrm>
        <a:off x="598640" y="154734"/>
        <a:ext cx="1396826" cy="568708"/>
      </dsp:txXfrm>
    </dsp:sp>
    <dsp:sp modelId="{26AE755B-C463-4908-AB73-C39AADF48942}">
      <dsp:nvSpPr>
        <dsp:cNvPr id="5" name="Rectangles 4" hidden="1"/>
        <dsp:cNvSpPr/>
      </dsp:nvSpPr>
      <dsp:spPr>
        <a:xfrm>
          <a:off x="0" y="723442"/>
          <a:ext cx="1995466" cy="59864"/>
        </a:xfrm>
        <a:prstGeom prst="rect">
          <a:avLst/>
        </a:prstGeom>
      </dsp:spPr>
      <dsp:txXfrm>
        <a:off x="0" y="723442"/>
        <a:ext cx="1995466" cy="59864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995466" cy="369332"/>
        <a:chOff x="0" y="0"/>
        <a:chExt cx="1995466" cy="369332"/>
      </a:xfrm>
    </dsp:grpSpPr>
    <dsp:sp modelId="{8897D523-8C29-46CA-87D2-0BCA7DCB3DB8}">
      <dsp:nvSpPr>
        <dsp:cNvPr id="3" name="Pie 2"/>
        <dsp:cNvSpPr/>
      </dsp:nvSpPr>
      <dsp:spPr bwMode="white">
        <a:xfrm>
          <a:off x="0" y="-413974"/>
          <a:ext cx="1197280" cy="1197280"/>
        </a:xfrm>
        <a:prstGeom prst="pie">
          <a:avLst>
            <a:gd name="adj1" fmla="val 5400000"/>
            <a:gd name="adj2" fmla="val 1620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0" y="-413974"/>
        <a:ext cx="1197280" cy="1197280"/>
      </dsp:txXfrm>
    </dsp:sp>
    <dsp:sp modelId="{51181DAD-D1A8-4245-8459-478226DE0E1D}">
      <dsp:nvSpPr>
        <dsp:cNvPr id="4" name="Rectangles 3"/>
        <dsp:cNvSpPr/>
      </dsp:nvSpPr>
      <dsp:spPr bwMode="white">
        <a:xfrm>
          <a:off x="598640" y="-413974"/>
          <a:ext cx="1396826" cy="1197280"/>
        </a:xfrm>
        <a:prstGeom prst="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9530" tIns="49530" rIns="49530" bIns="49530" anchor="ctr"/>
        <a:lstStyle>
          <a:lvl1pPr algn="ctr">
            <a:defRPr sz="1300"/>
          </a:lvl1pPr>
          <a:lvl2pPr marL="285750" indent="-285750" algn="ctr">
            <a:defRPr sz="6500"/>
          </a:lvl2pPr>
          <a:lvl3pPr marL="571500" indent="-285750" algn="ctr">
            <a:defRPr sz="6500"/>
          </a:lvl3pPr>
          <a:lvl4pPr marL="857250" indent="-285750" algn="ctr">
            <a:defRPr sz="6500"/>
          </a:lvl4pPr>
          <a:lvl5pPr marL="1143000" indent="-285750" algn="ctr">
            <a:defRPr sz="6500"/>
          </a:lvl5pPr>
          <a:lvl6pPr marL="1428750" indent="-285750" algn="ctr">
            <a:defRPr sz="6500"/>
          </a:lvl6pPr>
          <a:lvl7pPr marL="1714500" indent="-285750" algn="ctr">
            <a:defRPr sz="6500"/>
          </a:lvl7pPr>
          <a:lvl8pPr marL="2000250" indent="-285750" algn="ctr">
            <a:defRPr sz="6500"/>
          </a:lvl8pPr>
          <a:lvl9pPr marL="2286000" indent="-285750" algn="ctr">
            <a:defRPr sz="65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b="1" i="1" smtClean="0">
              <a:solidFill>
                <a:schemeClr val="dk1"/>
              </a:solidFill>
            </a:rPr>
            <a:t>İnternetin Güvenli Kullanımı </a:t>
          </a:r>
          <a:endParaRPr lang="tr-TR">
            <a:solidFill>
              <a:schemeClr val="dk1"/>
            </a:solidFill>
          </a:endParaRPr>
        </a:p>
      </dsp:txBody>
      <dsp:txXfrm>
        <a:off x="598640" y="-413974"/>
        <a:ext cx="1396826" cy="1197280"/>
      </dsp:txXfrm>
    </dsp:sp>
    <dsp:sp modelId="{90D690A4-20BF-4D71-9DC2-D8871C3C4CD6}">
      <dsp:nvSpPr>
        <dsp:cNvPr id="6" name="Pie 5"/>
        <dsp:cNvSpPr/>
      </dsp:nvSpPr>
      <dsp:spPr bwMode="white">
        <a:xfrm>
          <a:off x="314286" y="154734"/>
          <a:ext cx="568708" cy="568708"/>
        </a:xfrm>
        <a:prstGeom prst="pie">
          <a:avLst>
            <a:gd name="adj1" fmla="val 5400000"/>
            <a:gd name="adj2" fmla="val 1620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314286" y="154734"/>
        <a:ext cx="568708" cy="568708"/>
      </dsp:txXfrm>
    </dsp:sp>
    <dsp:sp modelId="{4440BC29-6535-469A-847B-C2F3229C469C}">
      <dsp:nvSpPr>
        <dsp:cNvPr id="7" name="Rectangles 6"/>
        <dsp:cNvSpPr/>
      </dsp:nvSpPr>
      <dsp:spPr bwMode="white">
        <a:xfrm>
          <a:off x="598640" y="154734"/>
          <a:ext cx="1396826" cy="568708"/>
        </a:xfrm>
        <a:prstGeom prst="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9530" tIns="49530" rIns="49530" bIns="49530" anchor="ctr"/>
        <a:lstStyle>
          <a:lvl1pPr algn="ctr">
            <a:defRPr sz="1300"/>
          </a:lvl1pPr>
          <a:lvl2pPr marL="285750" indent="-285750" algn="ctr">
            <a:defRPr sz="6500"/>
          </a:lvl2pPr>
          <a:lvl3pPr marL="571500" indent="-285750" algn="ctr">
            <a:defRPr sz="6500"/>
          </a:lvl3pPr>
          <a:lvl4pPr marL="857250" indent="-285750" algn="ctr">
            <a:defRPr sz="6500"/>
          </a:lvl4pPr>
          <a:lvl5pPr marL="1143000" indent="-285750" algn="ctr">
            <a:defRPr sz="6500"/>
          </a:lvl5pPr>
          <a:lvl6pPr marL="1428750" indent="-285750" algn="ctr">
            <a:defRPr sz="6500"/>
          </a:lvl6pPr>
          <a:lvl7pPr marL="1714500" indent="-285750" algn="ctr">
            <a:defRPr sz="6500"/>
          </a:lvl7pPr>
          <a:lvl8pPr marL="2000250" indent="-285750" algn="ctr">
            <a:defRPr sz="6500"/>
          </a:lvl8pPr>
          <a:lvl9pPr marL="2286000" indent="-285750" algn="ctr">
            <a:defRPr sz="65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b="1" i="1" smtClean="0">
              <a:solidFill>
                <a:schemeClr val="dk1"/>
              </a:solidFill>
            </a:rPr>
            <a:t>ve Sosyal Ağlar</a:t>
          </a:r>
          <a:endParaRPr lang="tr-TR">
            <a:solidFill>
              <a:schemeClr val="dk1"/>
            </a:solidFill>
          </a:endParaRPr>
        </a:p>
      </dsp:txBody>
      <dsp:txXfrm>
        <a:off x="598640" y="154734"/>
        <a:ext cx="1396826" cy="568708"/>
      </dsp:txXfrm>
    </dsp:sp>
    <dsp:sp modelId="{26AE755B-C463-4908-AB73-C39AADF48942}">
      <dsp:nvSpPr>
        <dsp:cNvPr id="5" name="Rectangles 4" hidden="1"/>
        <dsp:cNvSpPr/>
      </dsp:nvSpPr>
      <dsp:spPr>
        <a:xfrm>
          <a:off x="0" y="723442"/>
          <a:ext cx="1995466" cy="59864"/>
        </a:xfrm>
        <a:prstGeom prst="rect">
          <a:avLst/>
        </a:prstGeom>
      </dsp:spPr>
      <dsp:txXfrm>
        <a:off x="0" y="723442"/>
        <a:ext cx="1995466" cy="598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8496944" cy="4824536"/>
        <a:chOff x="0" y="0"/>
        <a:chExt cx="8496944" cy="4824536"/>
      </a:xfrm>
    </dsp:grpSpPr>
    <dsp:sp modelId="{B153579A-8BF1-4D5C-BE6F-759F1F629028}">
      <dsp:nvSpPr>
        <dsp:cNvPr id="5" name="Rectangles 4"/>
        <dsp:cNvSpPr/>
      </dsp:nvSpPr>
      <dsp:spPr bwMode="white">
        <a:xfrm>
          <a:off x="0" y="734366"/>
          <a:ext cx="8496944" cy="3734595"/>
        </a:xfrm>
        <a:prstGeom prst="rect">
          <a:avLst/>
        </a:prstGeom>
        <a:sp3d z="12700" extrusionH="1700" prstMaterial="dkEdge">
          <a:bevelT w="25400" h="6350" prst="softRound"/>
          <a:bevelB w="0" h="0" prst="convex"/>
        </a:sp3d>
      </dsp:spPr>
      <dsp:style>
        <a:lnRef idx="1">
          <a:schemeClr val="dk2"/>
        </a:lnRef>
        <a:fillRef idx="1">
          <a:schemeClr val="lt2">
            <a:alpha val="90000"/>
          </a:schemeClr>
        </a:fillRef>
        <a:effectRef idx="0">
          <a:scrgbClr r="0" g="0" b="0"/>
        </a:effectRef>
        <a:fontRef idx="minor"/>
      </dsp:style>
      <dsp:txBody>
        <a:bodyPr lIns="659457" tIns="749808" rIns="659457" bIns="142240" anchor="t"/>
        <a:lstStyle>
          <a:lvl1pPr algn="l">
            <a:defRPr sz="3600"/>
          </a:lvl1pPr>
          <a:lvl2pPr marL="285750" indent="-285750" algn="l">
            <a:defRPr sz="3600"/>
          </a:lvl2pPr>
          <a:lvl3pPr marL="571500" indent="-285750" algn="l">
            <a:defRPr sz="3600"/>
          </a:lvl3pPr>
          <a:lvl4pPr marL="857250" indent="-285750" algn="l">
            <a:defRPr sz="3600"/>
          </a:lvl4pPr>
          <a:lvl5pPr marL="1143000" indent="-285750" algn="l">
            <a:defRPr sz="3600"/>
          </a:lvl5pPr>
          <a:lvl6pPr marL="1428750" indent="-285750" algn="l">
            <a:defRPr sz="3600"/>
          </a:lvl6pPr>
          <a:lvl7pPr marL="1714500" indent="-285750" algn="l">
            <a:defRPr sz="3600"/>
          </a:lvl7pPr>
          <a:lvl8pPr marL="2000250" indent="-285750" algn="l">
            <a:defRPr sz="3600"/>
          </a:lvl8pPr>
          <a:lvl9pPr marL="2286000" indent="-285750" algn="l">
            <a:defRPr sz="3600"/>
          </a:lvl9pPr>
        </a:lstStyle>
        <a:p>
          <a:pPr marL="228600" lvl="1" indent="-2286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000" b="1" dirty="0" smtClean="0">
              <a:solidFill>
                <a:schemeClr val="dk1"/>
              </a:solidFill>
            </a:rPr>
            <a:t>Dünyamızı değiştiriyor</a:t>
          </a:r>
          <a:endParaRPr lang="tr-TR" sz="2000" dirty="0">
            <a:solidFill>
              <a:schemeClr val="dk1"/>
            </a:solidFill>
          </a:endParaRPr>
        </a:p>
        <a:p>
          <a:pPr marL="228600" lvl="1" indent="-2286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000" b="1" dirty="0" smtClean="0">
              <a:solidFill>
                <a:schemeClr val="dk1"/>
              </a:solidFill>
            </a:rPr>
            <a:t>Ailenin yeni bir üyesi</a:t>
          </a:r>
          <a:endParaRPr lang="tr-TR" sz="2000" dirty="0">
            <a:solidFill>
              <a:schemeClr val="dk1"/>
            </a:solidFill>
          </a:endParaRPr>
        </a:p>
        <a:p>
          <a:pPr marL="228600" lvl="1" indent="-2286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000" b="1" dirty="0" smtClean="0">
              <a:solidFill>
                <a:schemeClr val="dk1"/>
              </a:solidFill>
            </a:rPr>
            <a:t>Hayatımızın vazgeçilmez bir parçası</a:t>
          </a:r>
          <a:endParaRPr lang="tr-TR" sz="2000" dirty="0">
            <a:solidFill>
              <a:schemeClr val="dk1"/>
            </a:solidFill>
          </a:endParaRPr>
        </a:p>
        <a:p>
          <a:pPr marL="228600" lvl="1" indent="-2286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000" b="1" dirty="0" smtClean="0">
              <a:solidFill>
                <a:schemeClr val="dk1"/>
              </a:solidFill>
            </a:rPr>
            <a:t>Bir tıkla uzakları yakınlaştıran</a:t>
          </a:r>
          <a:endParaRPr lang="tr-TR" sz="2000" dirty="0">
            <a:solidFill>
              <a:schemeClr val="dk1"/>
            </a:solidFill>
          </a:endParaRPr>
        </a:p>
        <a:p>
          <a:pPr marL="228600" lvl="1" indent="-2286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000" b="1" dirty="0" smtClean="0">
              <a:solidFill>
                <a:schemeClr val="dk1"/>
              </a:solidFill>
            </a:rPr>
            <a:t>Eşsiz bir bilgi kaynağı, kütüphane</a:t>
          </a:r>
          <a:endParaRPr lang="tr-TR" sz="2000" dirty="0">
            <a:solidFill>
              <a:schemeClr val="dk1"/>
            </a:solidFill>
          </a:endParaRPr>
        </a:p>
        <a:p>
          <a:pPr marL="228600" lvl="1" indent="-2286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000" b="1" dirty="0" smtClean="0">
              <a:solidFill>
                <a:schemeClr val="dk1"/>
              </a:solidFill>
            </a:rPr>
            <a:t>Bir okul, banka şubesi, bilet satış ofisi</a:t>
          </a:r>
          <a:endParaRPr lang="tr-TR" sz="2000" dirty="0">
            <a:solidFill>
              <a:schemeClr val="dk1"/>
            </a:solidFill>
          </a:endParaRPr>
        </a:p>
        <a:p>
          <a:pPr marL="228600" lvl="1" indent="-2286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000" b="1" dirty="0" smtClean="0">
              <a:solidFill>
                <a:schemeClr val="dk1"/>
              </a:solidFill>
            </a:rPr>
            <a:t>Amacına uygun ve bilinçli kullanıldığında, mükemmel teknoloji</a:t>
          </a:r>
          <a:endParaRPr lang="tr-TR" sz="2000" dirty="0">
            <a:solidFill>
              <a:schemeClr val="dk1"/>
            </a:solidFill>
          </a:endParaRPr>
        </a:p>
        <a:p>
          <a:pPr marL="228600" lvl="1" indent="-2286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000" b="1" dirty="0" smtClean="0">
              <a:solidFill>
                <a:schemeClr val="dk1"/>
              </a:solidFill>
            </a:rPr>
            <a:t>Kötü amaçlarla kullanıldığında bir suç aleti</a:t>
          </a:r>
          <a:endParaRPr lang="tr-TR" sz="2000" b="1" dirty="0">
            <a:solidFill>
              <a:schemeClr val="dk1"/>
            </a:solidFill>
          </a:endParaRPr>
        </a:p>
      </dsp:txBody>
      <dsp:txXfrm>
        <a:off x="0" y="734366"/>
        <a:ext cx="8496944" cy="3734595"/>
      </dsp:txXfrm>
    </dsp:sp>
    <dsp:sp modelId="{EBBBC23D-9B6B-48A3-B486-5E8D96C88E0D}">
      <dsp:nvSpPr>
        <dsp:cNvPr id="4" name="Rounded Rectangle 3"/>
        <dsp:cNvSpPr/>
      </dsp:nvSpPr>
      <dsp:spPr bwMode="white">
        <a:xfrm>
          <a:off x="360041" y="0"/>
          <a:ext cx="5947861" cy="1298241"/>
        </a:xfrm>
        <a:prstGeom prst="roundRect">
          <a:avLst/>
        </a:prstGeom>
        <a:sp3d prstMaterial="translucentPowder">
          <a:bevelT w="127000" h="25400" prst="softRound"/>
        </a:sp3d>
      </dsp:spPr>
      <dsp:style>
        <a:lnRef idx="0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lIns="224814" tIns="0" rIns="224814" bIns="0" anchor="ctr"/>
        <a:lstStyle>
          <a:lvl1pPr algn="l">
            <a:defRPr sz="3600"/>
          </a:lvl1pPr>
          <a:lvl2pPr marL="285750" indent="-285750" algn="l">
            <a:defRPr sz="2800"/>
          </a:lvl2pPr>
          <a:lvl3pPr marL="571500" indent="-285750" algn="l">
            <a:defRPr sz="2800"/>
          </a:lvl3pPr>
          <a:lvl4pPr marL="857250" indent="-285750" algn="l">
            <a:defRPr sz="2800"/>
          </a:lvl4pPr>
          <a:lvl5pPr marL="1143000" indent="-285750" algn="l">
            <a:defRPr sz="2800"/>
          </a:lvl5pPr>
          <a:lvl6pPr marL="1428750" indent="-285750" algn="l">
            <a:defRPr sz="2800"/>
          </a:lvl6pPr>
          <a:lvl7pPr marL="1714500" indent="-285750" algn="l">
            <a:defRPr sz="2800"/>
          </a:lvl7pPr>
          <a:lvl8pPr marL="2000250" indent="-285750" algn="l">
            <a:defRPr sz="2800"/>
          </a:lvl8pPr>
          <a:lvl9pPr marL="2286000" indent="-285750" algn="l">
            <a:defRPr sz="28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sz="8800" b="1" dirty="0" smtClean="0"/>
            <a:t>İnternet </a:t>
          </a:r>
          <a:endParaRPr lang="tr-TR" sz="8800" dirty="0"/>
        </a:p>
      </dsp:txBody>
      <dsp:txXfrm>
        <a:off x="360041" y="0"/>
        <a:ext cx="5947861" cy="1298241"/>
      </dsp:txXfrm>
    </dsp:sp>
    <dsp:sp modelId="{296579E1-0111-4A7B-9C78-397451452235}">
      <dsp:nvSpPr>
        <dsp:cNvPr id="3" name="Rectangles 2" hidden="1"/>
        <dsp:cNvSpPr/>
      </dsp:nvSpPr>
      <dsp:spPr>
        <a:xfrm>
          <a:off x="0" y="375550"/>
          <a:ext cx="424847" cy="1298241"/>
        </a:xfrm>
        <a:prstGeom prst="rect">
          <a:avLst/>
        </a:prstGeom>
      </dsp:spPr>
      <dsp:txXfrm>
        <a:off x="0" y="375550"/>
        <a:ext cx="424847" cy="1298241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995466" cy="369332"/>
        <a:chOff x="0" y="0"/>
        <a:chExt cx="1995466" cy="369332"/>
      </a:xfrm>
    </dsp:grpSpPr>
    <dsp:sp modelId="{8897D523-8C29-46CA-87D2-0BCA7DCB3DB8}">
      <dsp:nvSpPr>
        <dsp:cNvPr id="3" name="Pie 2"/>
        <dsp:cNvSpPr/>
      </dsp:nvSpPr>
      <dsp:spPr bwMode="white">
        <a:xfrm>
          <a:off x="0" y="-413974"/>
          <a:ext cx="1197280" cy="1197280"/>
        </a:xfrm>
        <a:prstGeom prst="pie">
          <a:avLst>
            <a:gd name="adj1" fmla="val 5400000"/>
            <a:gd name="adj2" fmla="val 16200000"/>
          </a:avLst>
        </a:prstGeom>
      </dsp:spPr>
      <dsp:style>
        <a:lnRef idx="2">
          <a:schemeClr val="lt1"/>
        </a:lnRef>
        <a:fillRef idx="1">
          <a:schemeClr val="accent5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0" y="-413974"/>
        <a:ext cx="1197280" cy="1197280"/>
      </dsp:txXfrm>
    </dsp:sp>
    <dsp:sp modelId="{51181DAD-D1A8-4245-8459-478226DE0E1D}">
      <dsp:nvSpPr>
        <dsp:cNvPr id="4" name="Rectangles 3"/>
        <dsp:cNvSpPr/>
      </dsp:nvSpPr>
      <dsp:spPr bwMode="white">
        <a:xfrm>
          <a:off x="598640" y="-413974"/>
          <a:ext cx="1396826" cy="1197280"/>
        </a:xfrm>
        <a:prstGeom prst="rect">
          <a:avLst/>
        </a:prstGeom>
      </dsp:spPr>
      <dsp:style>
        <a:lnRef idx="2">
          <a:schemeClr val="accent5">
            <a:hueOff val="0"/>
            <a:satOff val="0"/>
            <a:lumOff val="0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9530" tIns="49530" rIns="49530" bIns="49530" anchor="ctr"/>
        <a:lstStyle>
          <a:lvl1pPr algn="ctr">
            <a:defRPr sz="1300"/>
          </a:lvl1pPr>
          <a:lvl2pPr marL="285750" indent="-285750" algn="ctr">
            <a:defRPr sz="6500"/>
          </a:lvl2pPr>
          <a:lvl3pPr marL="571500" indent="-285750" algn="ctr">
            <a:defRPr sz="6500"/>
          </a:lvl3pPr>
          <a:lvl4pPr marL="857250" indent="-285750" algn="ctr">
            <a:defRPr sz="6500"/>
          </a:lvl4pPr>
          <a:lvl5pPr marL="1143000" indent="-285750" algn="ctr">
            <a:defRPr sz="6500"/>
          </a:lvl5pPr>
          <a:lvl6pPr marL="1428750" indent="-285750" algn="ctr">
            <a:defRPr sz="6500"/>
          </a:lvl6pPr>
          <a:lvl7pPr marL="1714500" indent="-285750" algn="ctr">
            <a:defRPr sz="6500"/>
          </a:lvl7pPr>
          <a:lvl8pPr marL="2000250" indent="-285750" algn="ctr">
            <a:defRPr sz="6500"/>
          </a:lvl8pPr>
          <a:lvl9pPr marL="2286000" indent="-285750" algn="ctr">
            <a:defRPr sz="65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b="1" i="1" smtClean="0">
              <a:solidFill>
                <a:schemeClr val="dk1"/>
              </a:solidFill>
            </a:rPr>
            <a:t>İnternetin Güvenli Kullanımı </a:t>
          </a:r>
          <a:endParaRPr lang="tr-TR">
            <a:solidFill>
              <a:schemeClr val="dk1"/>
            </a:solidFill>
          </a:endParaRPr>
        </a:p>
      </dsp:txBody>
      <dsp:txXfrm>
        <a:off x="598640" y="-413974"/>
        <a:ext cx="1396826" cy="1197280"/>
      </dsp:txXfrm>
    </dsp:sp>
    <dsp:sp modelId="{90D690A4-20BF-4D71-9DC2-D8871C3C4CD6}">
      <dsp:nvSpPr>
        <dsp:cNvPr id="6" name="Pie 5"/>
        <dsp:cNvSpPr/>
      </dsp:nvSpPr>
      <dsp:spPr bwMode="white">
        <a:xfrm>
          <a:off x="314286" y="154734"/>
          <a:ext cx="568708" cy="568708"/>
        </a:xfrm>
        <a:prstGeom prst="pie">
          <a:avLst>
            <a:gd name="adj1" fmla="val 5400000"/>
            <a:gd name="adj2" fmla="val 16200000"/>
          </a:avLst>
        </a:prstGeom>
      </dsp:spPr>
      <dsp:style>
        <a:lnRef idx="2">
          <a:schemeClr val="lt1"/>
        </a:lnRef>
        <a:fillRef idx="1">
          <a:schemeClr val="accent5">
            <a:hueOff val="-9900000"/>
            <a:satOff val="40000"/>
            <a:lumOff val="8627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314286" y="154734"/>
        <a:ext cx="568708" cy="568708"/>
      </dsp:txXfrm>
    </dsp:sp>
    <dsp:sp modelId="{4440BC29-6535-469A-847B-C2F3229C469C}">
      <dsp:nvSpPr>
        <dsp:cNvPr id="7" name="Rectangles 6"/>
        <dsp:cNvSpPr/>
      </dsp:nvSpPr>
      <dsp:spPr bwMode="white">
        <a:xfrm>
          <a:off x="598640" y="154734"/>
          <a:ext cx="1396826" cy="568708"/>
        </a:xfrm>
        <a:prstGeom prst="rect">
          <a:avLst/>
        </a:prstGeom>
      </dsp:spPr>
      <dsp:style>
        <a:lnRef idx="2">
          <a:schemeClr val="accent5">
            <a:hueOff val="-9900000"/>
            <a:satOff val="40000"/>
            <a:lumOff val="8627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9530" tIns="49530" rIns="49530" bIns="49530" anchor="ctr"/>
        <a:lstStyle>
          <a:lvl1pPr algn="ctr">
            <a:defRPr sz="1300"/>
          </a:lvl1pPr>
          <a:lvl2pPr marL="285750" indent="-285750" algn="ctr">
            <a:defRPr sz="6500"/>
          </a:lvl2pPr>
          <a:lvl3pPr marL="571500" indent="-285750" algn="ctr">
            <a:defRPr sz="6500"/>
          </a:lvl3pPr>
          <a:lvl4pPr marL="857250" indent="-285750" algn="ctr">
            <a:defRPr sz="6500"/>
          </a:lvl4pPr>
          <a:lvl5pPr marL="1143000" indent="-285750" algn="ctr">
            <a:defRPr sz="6500"/>
          </a:lvl5pPr>
          <a:lvl6pPr marL="1428750" indent="-285750" algn="ctr">
            <a:defRPr sz="6500"/>
          </a:lvl6pPr>
          <a:lvl7pPr marL="1714500" indent="-285750" algn="ctr">
            <a:defRPr sz="6500"/>
          </a:lvl7pPr>
          <a:lvl8pPr marL="2000250" indent="-285750" algn="ctr">
            <a:defRPr sz="6500"/>
          </a:lvl8pPr>
          <a:lvl9pPr marL="2286000" indent="-285750" algn="ctr">
            <a:defRPr sz="65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b="1" i="1" dirty="0" smtClean="0">
              <a:solidFill>
                <a:schemeClr val="dk1"/>
              </a:solidFill>
            </a:rPr>
            <a:t>ve Güvenli İnternet Hizmeti</a:t>
          </a:r>
          <a:endParaRPr lang="tr-TR" dirty="0">
            <a:solidFill>
              <a:schemeClr val="dk1"/>
            </a:solidFill>
          </a:endParaRPr>
        </a:p>
      </dsp:txBody>
      <dsp:txXfrm>
        <a:off x="598640" y="154734"/>
        <a:ext cx="1396826" cy="568708"/>
      </dsp:txXfrm>
    </dsp:sp>
    <dsp:sp modelId="{26AE755B-C463-4908-AB73-C39AADF48942}">
      <dsp:nvSpPr>
        <dsp:cNvPr id="5" name="Rectangles 4" hidden="1"/>
        <dsp:cNvSpPr/>
      </dsp:nvSpPr>
      <dsp:spPr>
        <a:xfrm>
          <a:off x="0" y="723442"/>
          <a:ext cx="1995466" cy="59864"/>
        </a:xfrm>
        <a:prstGeom prst="rect">
          <a:avLst/>
        </a:prstGeom>
      </dsp:spPr>
      <dsp:txXfrm>
        <a:off x="0" y="723442"/>
        <a:ext cx="1995466" cy="598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995466" cy="369332"/>
        <a:chOff x="0" y="0"/>
        <a:chExt cx="1995466" cy="369332"/>
      </a:xfrm>
    </dsp:grpSpPr>
    <dsp:sp modelId="{8897D523-8C29-46CA-87D2-0BCA7DCB3DB8}">
      <dsp:nvSpPr>
        <dsp:cNvPr id="3" name="Pie 2"/>
        <dsp:cNvSpPr/>
      </dsp:nvSpPr>
      <dsp:spPr bwMode="white">
        <a:xfrm>
          <a:off x="0" y="-413974"/>
          <a:ext cx="1197280" cy="1197280"/>
        </a:xfrm>
        <a:prstGeom prst="pie">
          <a:avLst>
            <a:gd name="adj1" fmla="val 5400000"/>
            <a:gd name="adj2" fmla="val 16200000"/>
          </a:avLst>
        </a:prstGeom>
      </dsp:spPr>
      <dsp:style>
        <a:lnRef idx="2">
          <a:schemeClr val="lt1"/>
        </a:lnRef>
        <a:fillRef idx="1">
          <a:schemeClr val="accent5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0" y="-413974"/>
        <a:ext cx="1197280" cy="1197280"/>
      </dsp:txXfrm>
    </dsp:sp>
    <dsp:sp modelId="{51181DAD-D1A8-4245-8459-478226DE0E1D}">
      <dsp:nvSpPr>
        <dsp:cNvPr id="4" name="Rectangles 3"/>
        <dsp:cNvSpPr/>
      </dsp:nvSpPr>
      <dsp:spPr bwMode="white">
        <a:xfrm>
          <a:off x="598640" y="-413974"/>
          <a:ext cx="1396826" cy="1197280"/>
        </a:xfrm>
        <a:prstGeom prst="rect">
          <a:avLst/>
        </a:prstGeom>
      </dsp:spPr>
      <dsp:style>
        <a:lnRef idx="2">
          <a:schemeClr val="accent5">
            <a:hueOff val="0"/>
            <a:satOff val="0"/>
            <a:lumOff val="0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9530" tIns="49530" rIns="49530" bIns="49530" anchor="ctr"/>
        <a:lstStyle>
          <a:lvl1pPr algn="ctr">
            <a:defRPr sz="1300"/>
          </a:lvl1pPr>
          <a:lvl2pPr marL="285750" indent="-285750" algn="ctr">
            <a:defRPr sz="6500"/>
          </a:lvl2pPr>
          <a:lvl3pPr marL="571500" indent="-285750" algn="ctr">
            <a:defRPr sz="6500"/>
          </a:lvl3pPr>
          <a:lvl4pPr marL="857250" indent="-285750" algn="ctr">
            <a:defRPr sz="6500"/>
          </a:lvl4pPr>
          <a:lvl5pPr marL="1143000" indent="-285750" algn="ctr">
            <a:defRPr sz="6500"/>
          </a:lvl5pPr>
          <a:lvl6pPr marL="1428750" indent="-285750" algn="ctr">
            <a:defRPr sz="6500"/>
          </a:lvl6pPr>
          <a:lvl7pPr marL="1714500" indent="-285750" algn="ctr">
            <a:defRPr sz="6500"/>
          </a:lvl7pPr>
          <a:lvl8pPr marL="2000250" indent="-285750" algn="ctr">
            <a:defRPr sz="6500"/>
          </a:lvl8pPr>
          <a:lvl9pPr marL="2286000" indent="-285750" algn="ctr">
            <a:defRPr sz="65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b="1" i="1" smtClean="0">
              <a:solidFill>
                <a:schemeClr val="dk1"/>
              </a:solidFill>
            </a:rPr>
            <a:t>İnternetin Güvenli Kullanımı </a:t>
          </a:r>
          <a:endParaRPr lang="tr-TR">
            <a:solidFill>
              <a:schemeClr val="dk1"/>
            </a:solidFill>
          </a:endParaRPr>
        </a:p>
      </dsp:txBody>
      <dsp:txXfrm>
        <a:off x="598640" y="-413974"/>
        <a:ext cx="1396826" cy="1197280"/>
      </dsp:txXfrm>
    </dsp:sp>
    <dsp:sp modelId="{90D690A4-20BF-4D71-9DC2-D8871C3C4CD6}">
      <dsp:nvSpPr>
        <dsp:cNvPr id="6" name="Pie 5"/>
        <dsp:cNvSpPr/>
      </dsp:nvSpPr>
      <dsp:spPr bwMode="white">
        <a:xfrm>
          <a:off x="314286" y="154734"/>
          <a:ext cx="568708" cy="568708"/>
        </a:xfrm>
        <a:prstGeom prst="pie">
          <a:avLst>
            <a:gd name="adj1" fmla="val 5400000"/>
            <a:gd name="adj2" fmla="val 16200000"/>
          </a:avLst>
        </a:prstGeom>
      </dsp:spPr>
      <dsp:style>
        <a:lnRef idx="2">
          <a:schemeClr val="lt1"/>
        </a:lnRef>
        <a:fillRef idx="1">
          <a:schemeClr val="accent5">
            <a:hueOff val="-9900000"/>
            <a:satOff val="40000"/>
            <a:lumOff val="8627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314286" y="154734"/>
        <a:ext cx="568708" cy="568708"/>
      </dsp:txXfrm>
    </dsp:sp>
    <dsp:sp modelId="{4440BC29-6535-469A-847B-C2F3229C469C}">
      <dsp:nvSpPr>
        <dsp:cNvPr id="7" name="Rectangles 6"/>
        <dsp:cNvSpPr/>
      </dsp:nvSpPr>
      <dsp:spPr bwMode="white">
        <a:xfrm>
          <a:off x="598640" y="154734"/>
          <a:ext cx="1396826" cy="568708"/>
        </a:xfrm>
        <a:prstGeom prst="rect">
          <a:avLst/>
        </a:prstGeom>
      </dsp:spPr>
      <dsp:style>
        <a:lnRef idx="2">
          <a:schemeClr val="accent5">
            <a:hueOff val="-9900000"/>
            <a:satOff val="40000"/>
            <a:lumOff val="8627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9530" tIns="49530" rIns="49530" bIns="49530" anchor="ctr"/>
        <a:lstStyle>
          <a:lvl1pPr algn="ctr">
            <a:defRPr sz="1300"/>
          </a:lvl1pPr>
          <a:lvl2pPr marL="285750" indent="-285750" algn="ctr">
            <a:defRPr sz="6500"/>
          </a:lvl2pPr>
          <a:lvl3pPr marL="571500" indent="-285750" algn="ctr">
            <a:defRPr sz="6500"/>
          </a:lvl3pPr>
          <a:lvl4pPr marL="857250" indent="-285750" algn="ctr">
            <a:defRPr sz="6500"/>
          </a:lvl4pPr>
          <a:lvl5pPr marL="1143000" indent="-285750" algn="ctr">
            <a:defRPr sz="6500"/>
          </a:lvl5pPr>
          <a:lvl6pPr marL="1428750" indent="-285750" algn="ctr">
            <a:defRPr sz="6500"/>
          </a:lvl6pPr>
          <a:lvl7pPr marL="1714500" indent="-285750" algn="ctr">
            <a:defRPr sz="6500"/>
          </a:lvl7pPr>
          <a:lvl8pPr marL="2000250" indent="-285750" algn="ctr">
            <a:defRPr sz="6500"/>
          </a:lvl8pPr>
          <a:lvl9pPr marL="2286000" indent="-285750" algn="ctr">
            <a:defRPr sz="65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b="1" i="1" dirty="0" smtClean="0">
              <a:solidFill>
                <a:schemeClr val="dk1"/>
              </a:solidFill>
            </a:rPr>
            <a:t>ve Güvenli İnternet Hizmeti</a:t>
          </a:r>
          <a:endParaRPr lang="tr-TR" dirty="0">
            <a:solidFill>
              <a:schemeClr val="dk1"/>
            </a:solidFill>
          </a:endParaRPr>
        </a:p>
      </dsp:txBody>
      <dsp:txXfrm>
        <a:off x="598640" y="154734"/>
        <a:ext cx="1396826" cy="568708"/>
      </dsp:txXfrm>
    </dsp:sp>
    <dsp:sp modelId="{26AE755B-C463-4908-AB73-C39AADF48942}">
      <dsp:nvSpPr>
        <dsp:cNvPr id="5" name="Rectangles 4" hidden="1"/>
        <dsp:cNvSpPr/>
      </dsp:nvSpPr>
      <dsp:spPr>
        <a:xfrm>
          <a:off x="0" y="723442"/>
          <a:ext cx="1995466" cy="59864"/>
        </a:xfrm>
        <a:prstGeom prst="rect">
          <a:avLst/>
        </a:prstGeom>
      </dsp:spPr>
      <dsp:txXfrm>
        <a:off x="0" y="723442"/>
        <a:ext cx="1995466" cy="598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995466" cy="369332"/>
        <a:chOff x="0" y="0"/>
        <a:chExt cx="1995466" cy="369332"/>
      </a:xfrm>
    </dsp:grpSpPr>
    <dsp:sp modelId="{8897D523-8C29-46CA-87D2-0BCA7DCB3DB8}">
      <dsp:nvSpPr>
        <dsp:cNvPr id="3" name="Pie 2"/>
        <dsp:cNvSpPr/>
      </dsp:nvSpPr>
      <dsp:spPr bwMode="white">
        <a:xfrm>
          <a:off x="0" y="-413974"/>
          <a:ext cx="1197280" cy="1197280"/>
        </a:xfrm>
        <a:prstGeom prst="pie">
          <a:avLst>
            <a:gd name="adj1" fmla="val 5400000"/>
            <a:gd name="adj2" fmla="val 16200000"/>
          </a:avLst>
        </a:prstGeom>
      </dsp:spPr>
      <dsp:style>
        <a:lnRef idx="2">
          <a:schemeClr val="lt1"/>
        </a:lnRef>
        <a:fillRef idx="1">
          <a:schemeClr val="accent5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0" y="-413974"/>
        <a:ext cx="1197280" cy="1197280"/>
      </dsp:txXfrm>
    </dsp:sp>
    <dsp:sp modelId="{51181DAD-D1A8-4245-8459-478226DE0E1D}">
      <dsp:nvSpPr>
        <dsp:cNvPr id="4" name="Rectangles 3"/>
        <dsp:cNvSpPr/>
      </dsp:nvSpPr>
      <dsp:spPr bwMode="white">
        <a:xfrm>
          <a:off x="598640" y="-413974"/>
          <a:ext cx="1396826" cy="1197280"/>
        </a:xfrm>
        <a:prstGeom prst="rect">
          <a:avLst/>
        </a:prstGeom>
      </dsp:spPr>
      <dsp:style>
        <a:lnRef idx="2">
          <a:schemeClr val="accent5">
            <a:hueOff val="0"/>
            <a:satOff val="0"/>
            <a:lumOff val="0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9530" tIns="49530" rIns="49530" bIns="49530" anchor="ctr"/>
        <a:lstStyle>
          <a:lvl1pPr algn="ctr">
            <a:defRPr sz="1300"/>
          </a:lvl1pPr>
          <a:lvl2pPr marL="285750" indent="-285750" algn="ctr">
            <a:defRPr sz="6500"/>
          </a:lvl2pPr>
          <a:lvl3pPr marL="571500" indent="-285750" algn="ctr">
            <a:defRPr sz="6500"/>
          </a:lvl3pPr>
          <a:lvl4pPr marL="857250" indent="-285750" algn="ctr">
            <a:defRPr sz="6500"/>
          </a:lvl4pPr>
          <a:lvl5pPr marL="1143000" indent="-285750" algn="ctr">
            <a:defRPr sz="6500"/>
          </a:lvl5pPr>
          <a:lvl6pPr marL="1428750" indent="-285750" algn="ctr">
            <a:defRPr sz="6500"/>
          </a:lvl6pPr>
          <a:lvl7pPr marL="1714500" indent="-285750" algn="ctr">
            <a:defRPr sz="6500"/>
          </a:lvl7pPr>
          <a:lvl8pPr marL="2000250" indent="-285750" algn="ctr">
            <a:defRPr sz="6500"/>
          </a:lvl8pPr>
          <a:lvl9pPr marL="2286000" indent="-285750" algn="ctr">
            <a:defRPr sz="65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b="1" i="1" smtClean="0">
              <a:solidFill>
                <a:schemeClr val="dk1"/>
              </a:solidFill>
            </a:rPr>
            <a:t>İnternetin Güvenli Kullanımı </a:t>
          </a:r>
          <a:endParaRPr lang="tr-TR">
            <a:solidFill>
              <a:schemeClr val="dk1"/>
            </a:solidFill>
          </a:endParaRPr>
        </a:p>
      </dsp:txBody>
      <dsp:txXfrm>
        <a:off x="598640" y="-413974"/>
        <a:ext cx="1396826" cy="1197280"/>
      </dsp:txXfrm>
    </dsp:sp>
    <dsp:sp modelId="{90D690A4-20BF-4D71-9DC2-D8871C3C4CD6}">
      <dsp:nvSpPr>
        <dsp:cNvPr id="6" name="Pie 5"/>
        <dsp:cNvSpPr/>
      </dsp:nvSpPr>
      <dsp:spPr bwMode="white">
        <a:xfrm>
          <a:off x="314286" y="154734"/>
          <a:ext cx="568708" cy="568708"/>
        </a:xfrm>
        <a:prstGeom prst="pie">
          <a:avLst>
            <a:gd name="adj1" fmla="val 5400000"/>
            <a:gd name="adj2" fmla="val 16200000"/>
          </a:avLst>
        </a:prstGeom>
      </dsp:spPr>
      <dsp:style>
        <a:lnRef idx="2">
          <a:schemeClr val="lt1"/>
        </a:lnRef>
        <a:fillRef idx="1">
          <a:schemeClr val="accent5">
            <a:hueOff val="-9900000"/>
            <a:satOff val="40000"/>
            <a:lumOff val="8627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314286" y="154734"/>
        <a:ext cx="568708" cy="568708"/>
      </dsp:txXfrm>
    </dsp:sp>
    <dsp:sp modelId="{4440BC29-6535-469A-847B-C2F3229C469C}">
      <dsp:nvSpPr>
        <dsp:cNvPr id="7" name="Rectangles 6"/>
        <dsp:cNvSpPr/>
      </dsp:nvSpPr>
      <dsp:spPr bwMode="white">
        <a:xfrm>
          <a:off x="598640" y="154734"/>
          <a:ext cx="1396826" cy="568708"/>
        </a:xfrm>
        <a:prstGeom prst="rect">
          <a:avLst/>
        </a:prstGeom>
      </dsp:spPr>
      <dsp:style>
        <a:lnRef idx="2">
          <a:schemeClr val="accent5">
            <a:hueOff val="-9900000"/>
            <a:satOff val="40000"/>
            <a:lumOff val="8627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9530" tIns="49530" rIns="49530" bIns="49530" anchor="ctr"/>
        <a:lstStyle>
          <a:lvl1pPr algn="ctr">
            <a:defRPr sz="1300"/>
          </a:lvl1pPr>
          <a:lvl2pPr marL="285750" indent="-285750" algn="ctr">
            <a:defRPr sz="6500"/>
          </a:lvl2pPr>
          <a:lvl3pPr marL="571500" indent="-285750" algn="ctr">
            <a:defRPr sz="6500"/>
          </a:lvl3pPr>
          <a:lvl4pPr marL="857250" indent="-285750" algn="ctr">
            <a:defRPr sz="6500"/>
          </a:lvl4pPr>
          <a:lvl5pPr marL="1143000" indent="-285750" algn="ctr">
            <a:defRPr sz="6500"/>
          </a:lvl5pPr>
          <a:lvl6pPr marL="1428750" indent="-285750" algn="ctr">
            <a:defRPr sz="6500"/>
          </a:lvl6pPr>
          <a:lvl7pPr marL="1714500" indent="-285750" algn="ctr">
            <a:defRPr sz="6500"/>
          </a:lvl7pPr>
          <a:lvl8pPr marL="2000250" indent="-285750" algn="ctr">
            <a:defRPr sz="6500"/>
          </a:lvl8pPr>
          <a:lvl9pPr marL="2286000" indent="-285750" algn="ctr">
            <a:defRPr sz="65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b="1" i="1" dirty="0" smtClean="0">
              <a:solidFill>
                <a:schemeClr val="dk1"/>
              </a:solidFill>
            </a:rPr>
            <a:t>ve Güvenli İnternet Hizmeti</a:t>
          </a:r>
          <a:endParaRPr lang="tr-TR" dirty="0">
            <a:solidFill>
              <a:schemeClr val="dk1"/>
            </a:solidFill>
          </a:endParaRPr>
        </a:p>
      </dsp:txBody>
      <dsp:txXfrm>
        <a:off x="598640" y="154734"/>
        <a:ext cx="1396826" cy="568708"/>
      </dsp:txXfrm>
    </dsp:sp>
    <dsp:sp modelId="{26AE755B-C463-4908-AB73-C39AADF48942}">
      <dsp:nvSpPr>
        <dsp:cNvPr id="5" name="Rectangles 4" hidden="1"/>
        <dsp:cNvSpPr/>
      </dsp:nvSpPr>
      <dsp:spPr>
        <a:xfrm>
          <a:off x="0" y="723442"/>
          <a:ext cx="1995466" cy="59864"/>
        </a:xfrm>
        <a:prstGeom prst="rect">
          <a:avLst/>
        </a:prstGeom>
      </dsp:spPr>
      <dsp:txXfrm>
        <a:off x="0" y="723442"/>
        <a:ext cx="1995466" cy="598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995466" cy="369332"/>
        <a:chOff x="0" y="0"/>
        <a:chExt cx="1995466" cy="369332"/>
      </a:xfrm>
    </dsp:grpSpPr>
    <dsp:sp modelId="{8897D523-8C29-46CA-87D2-0BCA7DCB3DB8}">
      <dsp:nvSpPr>
        <dsp:cNvPr id="3" name="Pie 2"/>
        <dsp:cNvSpPr/>
      </dsp:nvSpPr>
      <dsp:spPr bwMode="white">
        <a:xfrm>
          <a:off x="0" y="-413974"/>
          <a:ext cx="1197280" cy="1197280"/>
        </a:xfrm>
        <a:prstGeom prst="pie">
          <a:avLst>
            <a:gd name="adj1" fmla="val 5400000"/>
            <a:gd name="adj2" fmla="val 16200000"/>
          </a:avLst>
        </a:prstGeom>
      </dsp:spPr>
      <dsp:style>
        <a:lnRef idx="2">
          <a:schemeClr val="lt1"/>
        </a:lnRef>
        <a:fillRef idx="1">
          <a:schemeClr val="accent5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0" y="-413974"/>
        <a:ext cx="1197280" cy="1197280"/>
      </dsp:txXfrm>
    </dsp:sp>
    <dsp:sp modelId="{51181DAD-D1A8-4245-8459-478226DE0E1D}">
      <dsp:nvSpPr>
        <dsp:cNvPr id="4" name="Rectangles 3"/>
        <dsp:cNvSpPr/>
      </dsp:nvSpPr>
      <dsp:spPr bwMode="white">
        <a:xfrm>
          <a:off x="598640" y="-413974"/>
          <a:ext cx="1396826" cy="1197280"/>
        </a:xfrm>
        <a:prstGeom prst="rect">
          <a:avLst/>
        </a:prstGeom>
      </dsp:spPr>
      <dsp:style>
        <a:lnRef idx="2">
          <a:schemeClr val="accent5">
            <a:hueOff val="0"/>
            <a:satOff val="0"/>
            <a:lumOff val="0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9530" tIns="49530" rIns="49530" bIns="49530" anchor="ctr"/>
        <a:lstStyle>
          <a:lvl1pPr algn="ctr">
            <a:defRPr sz="1300"/>
          </a:lvl1pPr>
          <a:lvl2pPr marL="285750" indent="-285750" algn="ctr">
            <a:defRPr sz="6500"/>
          </a:lvl2pPr>
          <a:lvl3pPr marL="571500" indent="-285750" algn="ctr">
            <a:defRPr sz="6500"/>
          </a:lvl3pPr>
          <a:lvl4pPr marL="857250" indent="-285750" algn="ctr">
            <a:defRPr sz="6500"/>
          </a:lvl4pPr>
          <a:lvl5pPr marL="1143000" indent="-285750" algn="ctr">
            <a:defRPr sz="6500"/>
          </a:lvl5pPr>
          <a:lvl6pPr marL="1428750" indent="-285750" algn="ctr">
            <a:defRPr sz="6500"/>
          </a:lvl6pPr>
          <a:lvl7pPr marL="1714500" indent="-285750" algn="ctr">
            <a:defRPr sz="6500"/>
          </a:lvl7pPr>
          <a:lvl8pPr marL="2000250" indent="-285750" algn="ctr">
            <a:defRPr sz="6500"/>
          </a:lvl8pPr>
          <a:lvl9pPr marL="2286000" indent="-285750" algn="ctr">
            <a:defRPr sz="65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b="1" i="1" smtClean="0">
              <a:solidFill>
                <a:schemeClr val="dk1"/>
              </a:solidFill>
            </a:rPr>
            <a:t>İnternetin Güvenli Kullanımı </a:t>
          </a:r>
          <a:endParaRPr lang="tr-TR">
            <a:solidFill>
              <a:schemeClr val="dk1"/>
            </a:solidFill>
          </a:endParaRPr>
        </a:p>
      </dsp:txBody>
      <dsp:txXfrm>
        <a:off x="598640" y="-413974"/>
        <a:ext cx="1396826" cy="1197280"/>
      </dsp:txXfrm>
    </dsp:sp>
    <dsp:sp modelId="{90D690A4-20BF-4D71-9DC2-D8871C3C4CD6}">
      <dsp:nvSpPr>
        <dsp:cNvPr id="6" name="Pie 5"/>
        <dsp:cNvSpPr/>
      </dsp:nvSpPr>
      <dsp:spPr bwMode="white">
        <a:xfrm>
          <a:off x="314286" y="154734"/>
          <a:ext cx="568708" cy="568708"/>
        </a:xfrm>
        <a:prstGeom prst="pie">
          <a:avLst>
            <a:gd name="adj1" fmla="val 5400000"/>
            <a:gd name="adj2" fmla="val 16200000"/>
          </a:avLst>
        </a:prstGeom>
      </dsp:spPr>
      <dsp:style>
        <a:lnRef idx="2">
          <a:schemeClr val="lt1"/>
        </a:lnRef>
        <a:fillRef idx="1">
          <a:schemeClr val="accent5">
            <a:hueOff val="-9900000"/>
            <a:satOff val="40000"/>
            <a:lumOff val="8627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314286" y="154734"/>
        <a:ext cx="568708" cy="568708"/>
      </dsp:txXfrm>
    </dsp:sp>
    <dsp:sp modelId="{4440BC29-6535-469A-847B-C2F3229C469C}">
      <dsp:nvSpPr>
        <dsp:cNvPr id="7" name="Rectangles 6"/>
        <dsp:cNvSpPr/>
      </dsp:nvSpPr>
      <dsp:spPr bwMode="white">
        <a:xfrm>
          <a:off x="598640" y="154734"/>
          <a:ext cx="1396826" cy="568708"/>
        </a:xfrm>
        <a:prstGeom prst="rect">
          <a:avLst/>
        </a:prstGeom>
      </dsp:spPr>
      <dsp:style>
        <a:lnRef idx="2">
          <a:schemeClr val="accent5">
            <a:hueOff val="-9900000"/>
            <a:satOff val="40000"/>
            <a:lumOff val="8627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9530" tIns="49530" rIns="49530" bIns="49530" anchor="ctr"/>
        <a:lstStyle>
          <a:lvl1pPr algn="ctr">
            <a:defRPr sz="1300"/>
          </a:lvl1pPr>
          <a:lvl2pPr marL="285750" indent="-285750" algn="ctr">
            <a:defRPr sz="6500"/>
          </a:lvl2pPr>
          <a:lvl3pPr marL="571500" indent="-285750" algn="ctr">
            <a:defRPr sz="6500"/>
          </a:lvl3pPr>
          <a:lvl4pPr marL="857250" indent="-285750" algn="ctr">
            <a:defRPr sz="6500"/>
          </a:lvl4pPr>
          <a:lvl5pPr marL="1143000" indent="-285750" algn="ctr">
            <a:defRPr sz="6500"/>
          </a:lvl5pPr>
          <a:lvl6pPr marL="1428750" indent="-285750" algn="ctr">
            <a:defRPr sz="6500"/>
          </a:lvl6pPr>
          <a:lvl7pPr marL="1714500" indent="-285750" algn="ctr">
            <a:defRPr sz="6500"/>
          </a:lvl7pPr>
          <a:lvl8pPr marL="2000250" indent="-285750" algn="ctr">
            <a:defRPr sz="6500"/>
          </a:lvl8pPr>
          <a:lvl9pPr marL="2286000" indent="-285750" algn="ctr">
            <a:defRPr sz="65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b="1" i="1" dirty="0" smtClean="0">
              <a:solidFill>
                <a:schemeClr val="dk1"/>
              </a:solidFill>
            </a:rPr>
            <a:t>ve Güvenli İnternet Hizmeti</a:t>
          </a:r>
          <a:endParaRPr lang="tr-TR" dirty="0">
            <a:solidFill>
              <a:schemeClr val="dk1"/>
            </a:solidFill>
          </a:endParaRPr>
        </a:p>
      </dsp:txBody>
      <dsp:txXfrm>
        <a:off x="598640" y="154734"/>
        <a:ext cx="1396826" cy="568708"/>
      </dsp:txXfrm>
    </dsp:sp>
    <dsp:sp modelId="{26AE755B-C463-4908-AB73-C39AADF48942}">
      <dsp:nvSpPr>
        <dsp:cNvPr id="5" name="Rectangles 4" hidden="1"/>
        <dsp:cNvSpPr/>
      </dsp:nvSpPr>
      <dsp:spPr>
        <a:xfrm>
          <a:off x="0" y="723442"/>
          <a:ext cx="1995466" cy="59864"/>
        </a:xfrm>
        <a:prstGeom prst="rect">
          <a:avLst/>
        </a:prstGeom>
      </dsp:spPr>
      <dsp:txXfrm>
        <a:off x="0" y="723442"/>
        <a:ext cx="1995466" cy="5986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995466" cy="369332"/>
        <a:chOff x="0" y="0"/>
        <a:chExt cx="1995466" cy="369332"/>
      </a:xfrm>
    </dsp:grpSpPr>
    <dsp:sp modelId="{8897D523-8C29-46CA-87D2-0BCA7DCB3DB8}">
      <dsp:nvSpPr>
        <dsp:cNvPr id="3" name="Pie 2"/>
        <dsp:cNvSpPr/>
      </dsp:nvSpPr>
      <dsp:spPr bwMode="white">
        <a:xfrm>
          <a:off x="0" y="-413974"/>
          <a:ext cx="1197280" cy="1197280"/>
        </a:xfrm>
        <a:prstGeom prst="pie">
          <a:avLst>
            <a:gd name="adj1" fmla="val 5400000"/>
            <a:gd name="adj2" fmla="val 16200000"/>
          </a:avLst>
        </a:prstGeom>
      </dsp:spPr>
      <dsp:style>
        <a:lnRef idx="2">
          <a:schemeClr val="lt1"/>
        </a:lnRef>
        <a:fillRef idx="1">
          <a:schemeClr val="accent5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0" y="-413974"/>
        <a:ext cx="1197280" cy="1197280"/>
      </dsp:txXfrm>
    </dsp:sp>
    <dsp:sp modelId="{51181DAD-D1A8-4245-8459-478226DE0E1D}">
      <dsp:nvSpPr>
        <dsp:cNvPr id="4" name="Rectangles 3"/>
        <dsp:cNvSpPr/>
      </dsp:nvSpPr>
      <dsp:spPr bwMode="white">
        <a:xfrm>
          <a:off x="598640" y="-413974"/>
          <a:ext cx="1396826" cy="1197280"/>
        </a:xfrm>
        <a:prstGeom prst="rect">
          <a:avLst/>
        </a:prstGeom>
      </dsp:spPr>
      <dsp:style>
        <a:lnRef idx="2">
          <a:schemeClr val="accent5">
            <a:hueOff val="0"/>
            <a:satOff val="0"/>
            <a:lumOff val="0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9530" tIns="49530" rIns="49530" bIns="49530" anchor="ctr"/>
        <a:lstStyle>
          <a:lvl1pPr algn="ctr">
            <a:defRPr sz="1300"/>
          </a:lvl1pPr>
          <a:lvl2pPr marL="285750" indent="-285750" algn="ctr">
            <a:defRPr sz="6500"/>
          </a:lvl2pPr>
          <a:lvl3pPr marL="571500" indent="-285750" algn="ctr">
            <a:defRPr sz="6500"/>
          </a:lvl3pPr>
          <a:lvl4pPr marL="857250" indent="-285750" algn="ctr">
            <a:defRPr sz="6500"/>
          </a:lvl4pPr>
          <a:lvl5pPr marL="1143000" indent="-285750" algn="ctr">
            <a:defRPr sz="6500"/>
          </a:lvl5pPr>
          <a:lvl6pPr marL="1428750" indent="-285750" algn="ctr">
            <a:defRPr sz="6500"/>
          </a:lvl6pPr>
          <a:lvl7pPr marL="1714500" indent="-285750" algn="ctr">
            <a:defRPr sz="6500"/>
          </a:lvl7pPr>
          <a:lvl8pPr marL="2000250" indent="-285750" algn="ctr">
            <a:defRPr sz="6500"/>
          </a:lvl8pPr>
          <a:lvl9pPr marL="2286000" indent="-285750" algn="ctr">
            <a:defRPr sz="65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b="1" i="1" smtClean="0">
              <a:solidFill>
                <a:schemeClr val="dk1"/>
              </a:solidFill>
            </a:rPr>
            <a:t>İnternetin Güvenli Kullanımı </a:t>
          </a:r>
          <a:endParaRPr lang="tr-TR">
            <a:solidFill>
              <a:schemeClr val="dk1"/>
            </a:solidFill>
          </a:endParaRPr>
        </a:p>
      </dsp:txBody>
      <dsp:txXfrm>
        <a:off x="598640" y="-413974"/>
        <a:ext cx="1396826" cy="1197280"/>
      </dsp:txXfrm>
    </dsp:sp>
    <dsp:sp modelId="{90D690A4-20BF-4D71-9DC2-D8871C3C4CD6}">
      <dsp:nvSpPr>
        <dsp:cNvPr id="6" name="Pie 5"/>
        <dsp:cNvSpPr/>
      </dsp:nvSpPr>
      <dsp:spPr bwMode="white">
        <a:xfrm>
          <a:off x="314286" y="154734"/>
          <a:ext cx="568708" cy="568708"/>
        </a:xfrm>
        <a:prstGeom prst="pie">
          <a:avLst>
            <a:gd name="adj1" fmla="val 5400000"/>
            <a:gd name="adj2" fmla="val 16200000"/>
          </a:avLst>
        </a:prstGeom>
      </dsp:spPr>
      <dsp:style>
        <a:lnRef idx="2">
          <a:schemeClr val="lt1"/>
        </a:lnRef>
        <a:fillRef idx="1">
          <a:schemeClr val="accent5">
            <a:hueOff val="-9900000"/>
            <a:satOff val="40000"/>
            <a:lumOff val="8627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314286" y="154734"/>
        <a:ext cx="568708" cy="568708"/>
      </dsp:txXfrm>
    </dsp:sp>
    <dsp:sp modelId="{4440BC29-6535-469A-847B-C2F3229C469C}">
      <dsp:nvSpPr>
        <dsp:cNvPr id="7" name="Rectangles 6"/>
        <dsp:cNvSpPr/>
      </dsp:nvSpPr>
      <dsp:spPr bwMode="white">
        <a:xfrm>
          <a:off x="598640" y="154734"/>
          <a:ext cx="1396826" cy="568708"/>
        </a:xfrm>
        <a:prstGeom prst="rect">
          <a:avLst/>
        </a:prstGeom>
      </dsp:spPr>
      <dsp:style>
        <a:lnRef idx="2">
          <a:schemeClr val="accent5">
            <a:hueOff val="-9900000"/>
            <a:satOff val="40000"/>
            <a:lumOff val="8627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9530" tIns="49530" rIns="49530" bIns="49530" anchor="ctr"/>
        <a:lstStyle>
          <a:lvl1pPr algn="ctr">
            <a:defRPr sz="1300"/>
          </a:lvl1pPr>
          <a:lvl2pPr marL="285750" indent="-285750" algn="ctr">
            <a:defRPr sz="6500"/>
          </a:lvl2pPr>
          <a:lvl3pPr marL="571500" indent="-285750" algn="ctr">
            <a:defRPr sz="6500"/>
          </a:lvl3pPr>
          <a:lvl4pPr marL="857250" indent="-285750" algn="ctr">
            <a:defRPr sz="6500"/>
          </a:lvl4pPr>
          <a:lvl5pPr marL="1143000" indent="-285750" algn="ctr">
            <a:defRPr sz="6500"/>
          </a:lvl5pPr>
          <a:lvl6pPr marL="1428750" indent="-285750" algn="ctr">
            <a:defRPr sz="6500"/>
          </a:lvl6pPr>
          <a:lvl7pPr marL="1714500" indent="-285750" algn="ctr">
            <a:defRPr sz="6500"/>
          </a:lvl7pPr>
          <a:lvl8pPr marL="2000250" indent="-285750" algn="ctr">
            <a:defRPr sz="6500"/>
          </a:lvl8pPr>
          <a:lvl9pPr marL="2286000" indent="-285750" algn="ctr">
            <a:defRPr sz="65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b="1" i="1" dirty="0" smtClean="0">
              <a:solidFill>
                <a:schemeClr val="dk1"/>
              </a:solidFill>
            </a:rPr>
            <a:t>ve Güvenli İnternet Hizmeti</a:t>
          </a:r>
          <a:endParaRPr lang="tr-TR" dirty="0">
            <a:solidFill>
              <a:schemeClr val="dk1"/>
            </a:solidFill>
          </a:endParaRPr>
        </a:p>
      </dsp:txBody>
      <dsp:txXfrm>
        <a:off x="598640" y="154734"/>
        <a:ext cx="1396826" cy="568708"/>
      </dsp:txXfrm>
    </dsp:sp>
    <dsp:sp modelId="{26AE755B-C463-4908-AB73-C39AADF48942}">
      <dsp:nvSpPr>
        <dsp:cNvPr id="5" name="Rectangles 4" hidden="1"/>
        <dsp:cNvSpPr/>
      </dsp:nvSpPr>
      <dsp:spPr>
        <a:xfrm>
          <a:off x="0" y="723442"/>
          <a:ext cx="1995466" cy="59864"/>
        </a:xfrm>
        <a:prstGeom prst="rect">
          <a:avLst/>
        </a:prstGeom>
      </dsp:spPr>
      <dsp:txXfrm>
        <a:off x="0" y="723442"/>
        <a:ext cx="1995466" cy="5986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995466" cy="369332"/>
        <a:chOff x="0" y="0"/>
        <a:chExt cx="1995466" cy="369332"/>
      </a:xfrm>
    </dsp:grpSpPr>
    <dsp:sp modelId="{8897D523-8C29-46CA-87D2-0BCA7DCB3DB8}">
      <dsp:nvSpPr>
        <dsp:cNvPr id="3" name="Pie 2"/>
        <dsp:cNvSpPr/>
      </dsp:nvSpPr>
      <dsp:spPr bwMode="white">
        <a:xfrm>
          <a:off x="0" y="-413974"/>
          <a:ext cx="1197280" cy="1197280"/>
        </a:xfrm>
        <a:prstGeom prst="pie">
          <a:avLst>
            <a:gd name="adj1" fmla="val 5400000"/>
            <a:gd name="adj2" fmla="val 16200000"/>
          </a:avLst>
        </a:prstGeom>
      </dsp:spPr>
      <dsp:style>
        <a:lnRef idx="2">
          <a:schemeClr val="lt1"/>
        </a:lnRef>
        <a:fillRef idx="1">
          <a:schemeClr val="accent5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0" y="-413974"/>
        <a:ext cx="1197280" cy="1197280"/>
      </dsp:txXfrm>
    </dsp:sp>
    <dsp:sp modelId="{51181DAD-D1A8-4245-8459-478226DE0E1D}">
      <dsp:nvSpPr>
        <dsp:cNvPr id="4" name="Rectangles 3"/>
        <dsp:cNvSpPr/>
      </dsp:nvSpPr>
      <dsp:spPr bwMode="white">
        <a:xfrm>
          <a:off x="598640" y="-413974"/>
          <a:ext cx="1396826" cy="1197280"/>
        </a:xfrm>
        <a:prstGeom prst="rect">
          <a:avLst/>
        </a:prstGeom>
      </dsp:spPr>
      <dsp:style>
        <a:lnRef idx="2">
          <a:schemeClr val="accent5">
            <a:hueOff val="0"/>
            <a:satOff val="0"/>
            <a:lumOff val="0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9530" tIns="49530" rIns="49530" bIns="49530" anchor="ctr"/>
        <a:lstStyle>
          <a:lvl1pPr algn="ctr">
            <a:defRPr sz="1300"/>
          </a:lvl1pPr>
          <a:lvl2pPr marL="285750" indent="-285750" algn="ctr">
            <a:defRPr sz="6500"/>
          </a:lvl2pPr>
          <a:lvl3pPr marL="571500" indent="-285750" algn="ctr">
            <a:defRPr sz="6500"/>
          </a:lvl3pPr>
          <a:lvl4pPr marL="857250" indent="-285750" algn="ctr">
            <a:defRPr sz="6500"/>
          </a:lvl4pPr>
          <a:lvl5pPr marL="1143000" indent="-285750" algn="ctr">
            <a:defRPr sz="6500"/>
          </a:lvl5pPr>
          <a:lvl6pPr marL="1428750" indent="-285750" algn="ctr">
            <a:defRPr sz="6500"/>
          </a:lvl6pPr>
          <a:lvl7pPr marL="1714500" indent="-285750" algn="ctr">
            <a:defRPr sz="6500"/>
          </a:lvl7pPr>
          <a:lvl8pPr marL="2000250" indent="-285750" algn="ctr">
            <a:defRPr sz="6500"/>
          </a:lvl8pPr>
          <a:lvl9pPr marL="2286000" indent="-285750" algn="ctr">
            <a:defRPr sz="65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b="1" i="1" smtClean="0">
              <a:solidFill>
                <a:schemeClr val="dk1"/>
              </a:solidFill>
            </a:rPr>
            <a:t>İnternetin Güvenli Kullanımı </a:t>
          </a:r>
          <a:endParaRPr lang="tr-TR">
            <a:solidFill>
              <a:schemeClr val="dk1"/>
            </a:solidFill>
          </a:endParaRPr>
        </a:p>
      </dsp:txBody>
      <dsp:txXfrm>
        <a:off x="598640" y="-413974"/>
        <a:ext cx="1396826" cy="1197280"/>
      </dsp:txXfrm>
    </dsp:sp>
    <dsp:sp modelId="{90D690A4-20BF-4D71-9DC2-D8871C3C4CD6}">
      <dsp:nvSpPr>
        <dsp:cNvPr id="6" name="Pie 5"/>
        <dsp:cNvSpPr/>
      </dsp:nvSpPr>
      <dsp:spPr bwMode="white">
        <a:xfrm>
          <a:off x="314286" y="154734"/>
          <a:ext cx="568708" cy="568708"/>
        </a:xfrm>
        <a:prstGeom prst="pie">
          <a:avLst>
            <a:gd name="adj1" fmla="val 5400000"/>
            <a:gd name="adj2" fmla="val 16200000"/>
          </a:avLst>
        </a:prstGeom>
      </dsp:spPr>
      <dsp:style>
        <a:lnRef idx="2">
          <a:schemeClr val="lt1"/>
        </a:lnRef>
        <a:fillRef idx="1">
          <a:schemeClr val="accent5">
            <a:hueOff val="-9900000"/>
            <a:satOff val="40000"/>
            <a:lumOff val="8627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314286" y="154734"/>
        <a:ext cx="568708" cy="568708"/>
      </dsp:txXfrm>
    </dsp:sp>
    <dsp:sp modelId="{4440BC29-6535-469A-847B-C2F3229C469C}">
      <dsp:nvSpPr>
        <dsp:cNvPr id="7" name="Rectangles 6"/>
        <dsp:cNvSpPr/>
      </dsp:nvSpPr>
      <dsp:spPr bwMode="white">
        <a:xfrm>
          <a:off x="598640" y="154734"/>
          <a:ext cx="1396826" cy="568708"/>
        </a:xfrm>
        <a:prstGeom prst="rect">
          <a:avLst/>
        </a:prstGeom>
      </dsp:spPr>
      <dsp:style>
        <a:lnRef idx="2">
          <a:schemeClr val="accent5">
            <a:hueOff val="-9900000"/>
            <a:satOff val="40000"/>
            <a:lumOff val="8627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9530" tIns="49530" rIns="49530" bIns="49530" anchor="ctr"/>
        <a:lstStyle>
          <a:lvl1pPr algn="ctr">
            <a:defRPr sz="1300"/>
          </a:lvl1pPr>
          <a:lvl2pPr marL="285750" indent="-285750" algn="ctr">
            <a:defRPr sz="6500"/>
          </a:lvl2pPr>
          <a:lvl3pPr marL="571500" indent="-285750" algn="ctr">
            <a:defRPr sz="6500"/>
          </a:lvl3pPr>
          <a:lvl4pPr marL="857250" indent="-285750" algn="ctr">
            <a:defRPr sz="6500"/>
          </a:lvl4pPr>
          <a:lvl5pPr marL="1143000" indent="-285750" algn="ctr">
            <a:defRPr sz="6500"/>
          </a:lvl5pPr>
          <a:lvl6pPr marL="1428750" indent="-285750" algn="ctr">
            <a:defRPr sz="6500"/>
          </a:lvl6pPr>
          <a:lvl7pPr marL="1714500" indent="-285750" algn="ctr">
            <a:defRPr sz="6500"/>
          </a:lvl7pPr>
          <a:lvl8pPr marL="2000250" indent="-285750" algn="ctr">
            <a:defRPr sz="6500"/>
          </a:lvl8pPr>
          <a:lvl9pPr marL="2286000" indent="-285750" algn="ctr">
            <a:defRPr sz="65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b="1" i="1" dirty="0" smtClean="0">
              <a:solidFill>
                <a:schemeClr val="dk1"/>
              </a:solidFill>
            </a:rPr>
            <a:t>ve Güvenli İnternet Hizmeti</a:t>
          </a:r>
          <a:endParaRPr lang="tr-TR" dirty="0">
            <a:solidFill>
              <a:schemeClr val="dk1"/>
            </a:solidFill>
          </a:endParaRPr>
        </a:p>
      </dsp:txBody>
      <dsp:txXfrm>
        <a:off x="598640" y="154734"/>
        <a:ext cx="1396826" cy="568708"/>
      </dsp:txXfrm>
    </dsp:sp>
    <dsp:sp modelId="{26AE755B-C463-4908-AB73-C39AADF48942}">
      <dsp:nvSpPr>
        <dsp:cNvPr id="5" name="Rectangles 4" hidden="1"/>
        <dsp:cNvSpPr/>
      </dsp:nvSpPr>
      <dsp:spPr>
        <a:xfrm>
          <a:off x="0" y="723442"/>
          <a:ext cx="1995466" cy="59864"/>
        </a:xfrm>
        <a:prstGeom prst="rect">
          <a:avLst/>
        </a:prstGeom>
      </dsp:spPr>
      <dsp:txXfrm>
        <a:off x="0" y="723442"/>
        <a:ext cx="1995466" cy="5986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995466" cy="369332"/>
        <a:chOff x="0" y="0"/>
        <a:chExt cx="1995466" cy="369332"/>
      </a:xfrm>
    </dsp:grpSpPr>
    <dsp:sp modelId="{8897D523-8C29-46CA-87D2-0BCA7DCB3DB8}">
      <dsp:nvSpPr>
        <dsp:cNvPr id="3" name="Pie 2"/>
        <dsp:cNvSpPr/>
      </dsp:nvSpPr>
      <dsp:spPr bwMode="white">
        <a:xfrm>
          <a:off x="0" y="-413974"/>
          <a:ext cx="1197280" cy="1197280"/>
        </a:xfrm>
        <a:prstGeom prst="pie">
          <a:avLst>
            <a:gd name="adj1" fmla="val 5400000"/>
            <a:gd name="adj2" fmla="val 16200000"/>
          </a:avLst>
        </a:prstGeom>
      </dsp:spPr>
      <dsp:style>
        <a:lnRef idx="2">
          <a:schemeClr val="lt1"/>
        </a:lnRef>
        <a:fillRef idx="1">
          <a:schemeClr val="accent5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0" y="-413974"/>
        <a:ext cx="1197280" cy="1197280"/>
      </dsp:txXfrm>
    </dsp:sp>
    <dsp:sp modelId="{51181DAD-D1A8-4245-8459-478226DE0E1D}">
      <dsp:nvSpPr>
        <dsp:cNvPr id="4" name="Rectangles 3"/>
        <dsp:cNvSpPr/>
      </dsp:nvSpPr>
      <dsp:spPr bwMode="white">
        <a:xfrm>
          <a:off x="598640" y="-413974"/>
          <a:ext cx="1396826" cy="1197280"/>
        </a:xfrm>
        <a:prstGeom prst="rect">
          <a:avLst/>
        </a:prstGeom>
      </dsp:spPr>
      <dsp:style>
        <a:lnRef idx="2">
          <a:schemeClr val="accent5">
            <a:hueOff val="0"/>
            <a:satOff val="0"/>
            <a:lumOff val="0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9530" tIns="49530" rIns="49530" bIns="49530" anchor="ctr"/>
        <a:lstStyle>
          <a:lvl1pPr algn="ctr">
            <a:defRPr sz="1300"/>
          </a:lvl1pPr>
          <a:lvl2pPr marL="285750" indent="-285750" algn="ctr">
            <a:defRPr sz="6500"/>
          </a:lvl2pPr>
          <a:lvl3pPr marL="571500" indent="-285750" algn="ctr">
            <a:defRPr sz="6500"/>
          </a:lvl3pPr>
          <a:lvl4pPr marL="857250" indent="-285750" algn="ctr">
            <a:defRPr sz="6500"/>
          </a:lvl4pPr>
          <a:lvl5pPr marL="1143000" indent="-285750" algn="ctr">
            <a:defRPr sz="6500"/>
          </a:lvl5pPr>
          <a:lvl6pPr marL="1428750" indent="-285750" algn="ctr">
            <a:defRPr sz="6500"/>
          </a:lvl6pPr>
          <a:lvl7pPr marL="1714500" indent="-285750" algn="ctr">
            <a:defRPr sz="6500"/>
          </a:lvl7pPr>
          <a:lvl8pPr marL="2000250" indent="-285750" algn="ctr">
            <a:defRPr sz="6500"/>
          </a:lvl8pPr>
          <a:lvl9pPr marL="2286000" indent="-285750" algn="ctr">
            <a:defRPr sz="65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b="1" i="1" smtClean="0">
              <a:solidFill>
                <a:schemeClr val="dk1"/>
              </a:solidFill>
            </a:rPr>
            <a:t>İnternetin Güvenli Kullanımı </a:t>
          </a:r>
          <a:endParaRPr lang="tr-TR">
            <a:solidFill>
              <a:schemeClr val="dk1"/>
            </a:solidFill>
          </a:endParaRPr>
        </a:p>
      </dsp:txBody>
      <dsp:txXfrm>
        <a:off x="598640" y="-413974"/>
        <a:ext cx="1396826" cy="1197280"/>
      </dsp:txXfrm>
    </dsp:sp>
    <dsp:sp modelId="{90D690A4-20BF-4D71-9DC2-D8871C3C4CD6}">
      <dsp:nvSpPr>
        <dsp:cNvPr id="6" name="Pie 5"/>
        <dsp:cNvSpPr/>
      </dsp:nvSpPr>
      <dsp:spPr bwMode="white">
        <a:xfrm>
          <a:off x="314286" y="154734"/>
          <a:ext cx="568708" cy="568708"/>
        </a:xfrm>
        <a:prstGeom prst="pie">
          <a:avLst>
            <a:gd name="adj1" fmla="val 5400000"/>
            <a:gd name="adj2" fmla="val 16200000"/>
          </a:avLst>
        </a:prstGeom>
      </dsp:spPr>
      <dsp:style>
        <a:lnRef idx="2">
          <a:schemeClr val="lt1"/>
        </a:lnRef>
        <a:fillRef idx="1">
          <a:schemeClr val="accent5">
            <a:hueOff val="-9900000"/>
            <a:satOff val="40000"/>
            <a:lumOff val="8627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314286" y="154734"/>
        <a:ext cx="568708" cy="568708"/>
      </dsp:txXfrm>
    </dsp:sp>
    <dsp:sp modelId="{4440BC29-6535-469A-847B-C2F3229C469C}">
      <dsp:nvSpPr>
        <dsp:cNvPr id="7" name="Rectangles 6"/>
        <dsp:cNvSpPr/>
      </dsp:nvSpPr>
      <dsp:spPr bwMode="white">
        <a:xfrm>
          <a:off x="598640" y="154734"/>
          <a:ext cx="1396826" cy="568708"/>
        </a:xfrm>
        <a:prstGeom prst="rect">
          <a:avLst/>
        </a:prstGeom>
      </dsp:spPr>
      <dsp:style>
        <a:lnRef idx="2">
          <a:schemeClr val="accent5">
            <a:hueOff val="-9900000"/>
            <a:satOff val="40000"/>
            <a:lumOff val="8627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9530" tIns="49530" rIns="49530" bIns="49530" anchor="ctr"/>
        <a:lstStyle>
          <a:lvl1pPr algn="ctr">
            <a:defRPr sz="1300"/>
          </a:lvl1pPr>
          <a:lvl2pPr marL="285750" indent="-285750" algn="ctr">
            <a:defRPr sz="6500"/>
          </a:lvl2pPr>
          <a:lvl3pPr marL="571500" indent="-285750" algn="ctr">
            <a:defRPr sz="6500"/>
          </a:lvl3pPr>
          <a:lvl4pPr marL="857250" indent="-285750" algn="ctr">
            <a:defRPr sz="6500"/>
          </a:lvl4pPr>
          <a:lvl5pPr marL="1143000" indent="-285750" algn="ctr">
            <a:defRPr sz="6500"/>
          </a:lvl5pPr>
          <a:lvl6pPr marL="1428750" indent="-285750" algn="ctr">
            <a:defRPr sz="6500"/>
          </a:lvl6pPr>
          <a:lvl7pPr marL="1714500" indent="-285750" algn="ctr">
            <a:defRPr sz="6500"/>
          </a:lvl7pPr>
          <a:lvl8pPr marL="2000250" indent="-285750" algn="ctr">
            <a:defRPr sz="6500"/>
          </a:lvl8pPr>
          <a:lvl9pPr marL="2286000" indent="-285750" algn="ctr">
            <a:defRPr sz="65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b="1" i="1" dirty="0" smtClean="0">
              <a:solidFill>
                <a:schemeClr val="dk1"/>
              </a:solidFill>
            </a:rPr>
            <a:t>ve Güvenli İnternet Hizmeti</a:t>
          </a:r>
          <a:endParaRPr lang="tr-TR" dirty="0">
            <a:solidFill>
              <a:schemeClr val="dk1"/>
            </a:solidFill>
          </a:endParaRPr>
        </a:p>
      </dsp:txBody>
      <dsp:txXfrm>
        <a:off x="598640" y="154734"/>
        <a:ext cx="1396826" cy="568708"/>
      </dsp:txXfrm>
    </dsp:sp>
    <dsp:sp modelId="{26AE755B-C463-4908-AB73-C39AADF48942}">
      <dsp:nvSpPr>
        <dsp:cNvPr id="5" name="Rectangles 4" hidden="1"/>
        <dsp:cNvSpPr/>
      </dsp:nvSpPr>
      <dsp:spPr>
        <a:xfrm>
          <a:off x="0" y="723442"/>
          <a:ext cx="1995466" cy="59864"/>
        </a:xfrm>
        <a:prstGeom prst="rect">
          <a:avLst/>
        </a:prstGeom>
      </dsp:spPr>
      <dsp:txXfrm>
        <a:off x="0" y="723442"/>
        <a:ext cx="1995466" cy="5986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995466" cy="369332"/>
        <a:chOff x="0" y="0"/>
        <a:chExt cx="1995466" cy="369332"/>
      </a:xfrm>
    </dsp:grpSpPr>
    <dsp:sp modelId="{8897D523-8C29-46CA-87D2-0BCA7DCB3DB8}">
      <dsp:nvSpPr>
        <dsp:cNvPr id="3" name="Pie 2"/>
        <dsp:cNvSpPr/>
      </dsp:nvSpPr>
      <dsp:spPr bwMode="white">
        <a:xfrm>
          <a:off x="0" y="-413974"/>
          <a:ext cx="1197280" cy="1197280"/>
        </a:xfrm>
        <a:prstGeom prst="pie">
          <a:avLst>
            <a:gd name="adj1" fmla="val 5400000"/>
            <a:gd name="adj2" fmla="val 16200000"/>
          </a:avLst>
        </a:prstGeom>
      </dsp:spPr>
      <dsp:style>
        <a:lnRef idx="2">
          <a:schemeClr val="lt1"/>
        </a:lnRef>
        <a:fillRef idx="1">
          <a:schemeClr val="accent5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0" y="-413974"/>
        <a:ext cx="1197280" cy="1197280"/>
      </dsp:txXfrm>
    </dsp:sp>
    <dsp:sp modelId="{51181DAD-D1A8-4245-8459-478226DE0E1D}">
      <dsp:nvSpPr>
        <dsp:cNvPr id="4" name="Rectangles 3"/>
        <dsp:cNvSpPr/>
      </dsp:nvSpPr>
      <dsp:spPr bwMode="white">
        <a:xfrm>
          <a:off x="598640" y="-413974"/>
          <a:ext cx="1396826" cy="1197280"/>
        </a:xfrm>
        <a:prstGeom prst="rect">
          <a:avLst/>
        </a:prstGeom>
      </dsp:spPr>
      <dsp:style>
        <a:lnRef idx="2">
          <a:schemeClr val="accent5">
            <a:hueOff val="0"/>
            <a:satOff val="0"/>
            <a:lumOff val="0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9530" tIns="49530" rIns="49530" bIns="49530" anchor="ctr"/>
        <a:lstStyle>
          <a:lvl1pPr algn="ctr">
            <a:defRPr sz="1300"/>
          </a:lvl1pPr>
          <a:lvl2pPr marL="285750" indent="-285750" algn="ctr">
            <a:defRPr sz="6500"/>
          </a:lvl2pPr>
          <a:lvl3pPr marL="571500" indent="-285750" algn="ctr">
            <a:defRPr sz="6500"/>
          </a:lvl3pPr>
          <a:lvl4pPr marL="857250" indent="-285750" algn="ctr">
            <a:defRPr sz="6500"/>
          </a:lvl4pPr>
          <a:lvl5pPr marL="1143000" indent="-285750" algn="ctr">
            <a:defRPr sz="6500"/>
          </a:lvl5pPr>
          <a:lvl6pPr marL="1428750" indent="-285750" algn="ctr">
            <a:defRPr sz="6500"/>
          </a:lvl6pPr>
          <a:lvl7pPr marL="1714500" indent="-285750" algn="ctr">
            <a:defRPr sz="6500"/>
          </a:lvl7pPr>
          <a:lvl8pPr marL="2000250" indent="-285750" algn="ctr">
            <a:defRPr sz="6500"/>
          </a:lvl8pPr>
          <a:lvl9pPr marL="2286000" indent="-285750" algn="ctr">
            <a:defRPr sz="65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b="1" i="1" smtClean="0">
              <a:solidFill>
                <a:schemeClr val="dk1"/>
              </a:solidFill>
            </a:rPr>
            <a:t>İnternetin Güvenli Kullanımı </a:t>
          </a:r>
          <a:endParaRPr lang="tr-TR">
            <a:solidFill>
              <a:schemeClr val="dk1"/>
            </a:solidFill>
          </a:endParaRPr>
        </a:p>
      </dsp:txBody>
      <dsp:txXfrm>
        <a:off x="598640" y="-413974"/>
        <a:ext cx="1396826" cy="1197280"/>
      </dsp:txXfrm>
    </dsp:sp>
    <dsp:sp modelId="{90D690A4-20BF-4D71-9DC2-D8871C3C4CD6}">
      <dsp:nvSpPr>
        <dsp:cNvPr id="6" name="Pie 5"/>
        <dsp:cNvSpPr/>
      </dsp:nvSpPr>
      <dsp:spPr bwMode="white">
        <a:xfrm>
          <a:off x="314286" y="154734"/>
          <a:ext cx="568708" cy="568708"/>
        </a:xfrm>
        <a:prstGeom prst="pie">
          <a:avLst>
            <a:gd name="adj1" fmla="val 5400000"/>
            <a:gd name="adj2" fmla="val 16200000"/>
          </a:avLst>
        </a:prstGeom>
      </dsp:spPr>
      <dsp:style>
        <a:lnRef idx="2">
          <a:schemeClr val="lt1"/>
        </a:lnRef>
        <a:fillRef idx="1">
          <a:schemeClr val="accent5">
            <a:hueOff val="-9900000"/>
            <a:satOff val="40000"/>
            <a:lumOff val="8627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314286" y="154734"/>
        <a:ext cx="568708" cy="568708"/>
      </dsp:txXfrm>
    </dsp:sp>
    <dsp:sp modelId="{4440BC29-6535-469A-847B-C2F3229C469C}">
      <dsp:nvSpPr>
        <dsp:cNvPr id="7" name="Rectangles 6"/>
        <dsp:cNvSpPr/>
      </dsp:nvSpPr>
      <dsp:spPr bwMode="white">
        <a:xfrm>
          <a:off x="598640" y="154734"/>
          <a:ext cx="1396826" cy="568708"/>
        </a:xfrm>
        <a:prstGeom prst="rect">
          <a:avLst/>
        </a:prstGeom>
      </dsp:spPr>
      <dsp:style>
        <a:lnRef idx="2">
          <a:schemeClr val="accent5">
            <a:hueOff val="-9900000"/>
            <a:satOff val="40000"/>
            <a:lumOff val="8627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9530" tIns="49530" rIns="49530" bIns="49530" anchor="ctr"/>
        <a:lstStyle>
          <a:lvl1pPr algn="ctr">
            <a:defRPr sz="1300"/>
          </a:lvl1pPr>
          <a:lvl2pPr marL="285750" indent="-285750" algn="ctr">
            <a:defRPr sz="6500"/>
          </a:lvl2pPr>
          <a:lvl3pPr marL="571500" indent="-285750" algn="ctr">
            <a:defRPr sz="6500"/>
          </a:lvl3pPr>
          <a:lvl4pPr marL="857250" indent="-285750" algn="ctr">
            <a:defRPr sz="6500"/>
          </a:lvl4pPr>
          <a:lvl5pPr marL="1143000" indent="-285750" algn="ctr">
            <a:defRPr sz="6500"/>
          </a:lvl5pPr>
          <a:lvl6pPr marL="1428750" indent="-285750" algn="ctr">
            <a:defRPr sz="6500"/>
          </a:lvl6pPr>
          <a:lvl7pPr marL="1714500" indent="-285750" algn="ctr">
            <a:defRPr sz="6500"/>
          </a:lvl7pPr>
          <a:lvl8pPr marL="2000250" indent="-285750" algn="ctr">
            <a:defRPr sz="6500"/>
          </a:lvl8pPr>
          <a:lvl9pPr marL="2286000" indent="-285750" algn="ctr">
            <a:defRPr sz="65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b="1" i="1" dirty="0" smtClean="0">
              <a:solidFill>
                <a:schemeClr val="dk1"/>
              </a:solidFill>
            </a:rPr>
            <a:t>ve Güvenli İnternet Hizmeti</a:t>
          </a:r>
          <a:endParaRPr lang="tr-TR" dirty="0">
            <a:solidFill>
              <a:schemeClr val="dk1"/>
            </a:solidFill>
          </a:endParaRPr>
        </a:p>
      </dsp:txBody>
      <dsp:txXfrm>
        <a:off x="598640" y="154734"/>
        <a:ext cx="1396826" cy="568708"/>
      </dsp:txXfrm>
    </dsp:sp>
    <dsp:sp modelId="{26AE755B-C463-4908-AB73-C39AADF48942}">
      <dsp:nvSpPr>
        <dsp:cNvPr id="5" name="Rectangles 4" hidden="1"/>
        <dsp:cNvSpPr/>
      </dsp:nvSpPr>
      <dsp:spPr>
        <a:xfrm>
          <a:off x="0" y="723442"/>
          <a:ext cx="1995466" cy="59864"/>
        </a:xfrm>
        <a:prstGeom prst="rect">
          <a:avLst/>
        </a:prstGeom>
      </dsp:spPr>
      <dsp:txXfrm>
        <a:off x="0" y="723442"/>
        <a:ext cx="1995466" cy="598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type="homePlate" r:blip="" rot="180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type="homePlate" r:blip="" rot="180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B99EE00-DEB7-4219-85C0-33DDDC519262}" type="datetimeFigureOut">
              <a:rPr lang="tr-TR"/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r-TR" noProof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noProof="0" smtClean="0"/>
              <a:t>Asıl metin stillerini düzenlemek için tıklatın</a:t>
            </a:r>
            <a:endParaRPr lang="tr-TR" noProof="0" smtClean="0"/>
          </a:p>
          <a:p>
            <a:pPr lvl="1"/>
            <a:r>
              <a:rPr lang="tr-TR" noProof="0" smtClean="0"/>
              <a:t>İkinci düzey</a:t>
            </a:r>
            <a:endParaRPr lang="tr-TR" noProof="0" smtClean="0"/>
          </a:p>
          <a:p>
            <a:pPr lvl="2"/>
            <a:r>
              <a:rPr lang="tr-TR" noProof="0" smtClean="0"/>
              <a:t>Üçüncü düzey</a:t>
            </a:r>
            <a:endParaRPr lang="tr-TR" noProof="0" smtClean="0"/>
          </a:p>
          <a:p>
            <a:pPr lvl="3"/>
            <a:r>
              <a:rPr lang="tr-TR" noProof="0" smtClean="0"/>
              <a:t>Dördüncü düzey</a:t>
            </a:r>
            <a:endParaRPr lang="tr-TR" noProof="0" smtClean="0"/>
          </a:p>
          <a:p>
            <a:pPr lvl="4"/>
            <a:r>
              <a:rPr lang="tr-TR" noProof="0" smtClean="0"/>
              <a:t>Beşinci düzey</a:t>
            </a:r>
            <a:endParaRPr lang="tr-TR" noProof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6B7861A-1374-4945-B91C-AC80371790FE}" type="slidenum">
              <a:rPr lang="tr-TR"/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59396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3D4476-1F42-40B3-99E3-3054E6C15CDD}" type="slidenum">
              <a:rPr lang="tr-TR" smtClean="0"/>
            </a:fld>
            <a:endParaRPr lang="tr-T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8612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A492C1-C796-4279-80BA-19C6C6A80146}" type="slidenum">
              <a:rPr lang="tr-TR" smtClean="0"/>
            </a:fld>
            <a:endParaRPr lang="tr-T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61444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E24839-AE6B-4A8F-9C87-1615D095588C}" type="slidenum">
              <a:rPr lang="tr-TR" smtClean="0">
                <a:solidFill>
                  <a:srgbClr val="000000"/>
                </a:solidFill>
              </a:rPr>
            </a:fld>
            <a:endParaRPr lang="tr-T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62468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9A0241-C68D-4C21-BA22-BF5A2F5E2D75}" type="slidenum">
              <a:rPr lang="tr-TR" smtClean="0">
                <a:solidFill>
                  <a:srgbClr val="000000"/>
                </a:solidFill>
              </a:rPr>
            </a:fld>
            <a:endParaRPr lang="tr-T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63492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3BCAE2-AC01-4926-8DA8-BE50534F2351}" type="slidenum">
              <a:rPr lang="tr-TR" smtClean="0">
                <a:solidFill>
                  <a:srgbClr val="000000"/>
                </a:solidFill>
              </a:rPr>
            </a:fld>
            <a:endParaRPr lang="tr-T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2200" b="1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Kendinizi eğitin, interneti öğrenin</a:t>
            </a:r>
            <a:endParaRPr lang="tr-TR" sz="2200" b="1" smtClean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1100" smtClean="0">
                <a:solidFill>
                  <a:schemeClr val="bg1"/>
                </a:solidFill>
                <a:cs typeface="Tahoma" panose="020B0604030504040204" pitchFamily="34" charset="0"/>
              </a:rPr>
              <a:t>Çocuğunuzun yeni arkadaşı / oyuncağı / eğlencesi</a:t>
            </a:r>
            <a:endParaRPr lang="tr-TR" sz="1100" smtClean="0">
              <a:solidFill>
                <a:schemeClr val="bg1"/>
              </a:solidFill>
              <a:cs typeface="Tahoma" panose="020B060403050404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1100" smtClean="0">
                <a:solidFill>
                  <a:schemeClr val="bg1"/>
                </a:solidFill>
                <a:cs typeface="Tahoma" panose="020B0604030504040204" pitchFamily="34" charset="0"/>
              </a:rPr>
              <a:t>Çocuğunuza yardım için iyi tanınmalı</a:t>
            </a:r>
            <a:endParaRPr lang="tr-TR" sz="1100" smtClean="0">
              <a:solidFill>
                <a:schemeClr val="bg1"/>
              </a:solidFill>
              <a:cs typeface="Tahoma" panose="020B060403050404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1100" smtClean="0">
                <a:solidFill>
                  <a:schemeClr val="bg1"/>
                </a:solidFill>
                <a:cs typeface="Tahoma" panose="020B0604030504040204" pitchFamily="34" charset="0"/>
              </a:rPr>
              <a:t>İyi tanırsanız imkanlarından çok faydalanırsınız</a:t>
            </a:r>
            <a:endParaRPr lang="tr-TR" sz="1100" smtClean="0">
              <a:solidFill>
                <a:schemeClr val="bg1"/>
              </a:solidFill>
              <a:cs typeface="Tahoma" panose="020B060403050404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1100" smtClean="0">
                <a:solidFill>
                  <a:schemeClr val="bg1"/>
                </a:solidFill>
                <a:cs typeface="Tahoma" panose="020B0604030504040204" pitchFamily="34" charset="0"/>
              </a:rPr>
              <a:t>İyi tanırsanız tehlikelerinden korunursunuz</a:t>
            </a:r>
            <a:endParaRPr lang="tr-TR" sz="2000" smtClean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2200" b="1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İnterneti oturma odanıza taşıyın</a:t>
            </a:r>
            <a:endParaRPr lang="tr-TR" sz="2200" b="1" smtClean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2200" smtClean="0">
                <a:solidFill>
                  <a:schemeClr val="bg1"/>
                </a:solidFill>
              </a:rPr>
              <a:t>Bilgisayarı / interneti oturma odanıza taşıyın</a:t>
            </a:r>
            <a:endParaRPr lang="tr-TR" sz="2200" smtClean="0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2200" smtClean="0">
                <a:solidFill>
                  <a:schemeClr val="bg1"/>
                </a:solidFill>
              </a:rPr>
              <a:t>Çocuğunuzun girdiği sitelere dikkat edin</a:t>
            </a:r>
            <a:endParaRPr lang="tr-TR" sz="2200" smtClean="0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2200" smtClean="0">
                <a:solidFill>
                  <a:schemeClr val="bg1"/>
                </a:solidFill>
              </a:rPr>
              <a:t>İnterneti bir bakıcı gibi görmeyin ve İnternette çocuğunuzla beraber vakit geçirmeye çalışın.</a:t>
            </a:r>
            <a:endParaRPr lang="tr-TR" sz="2200" smtClean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2200" b="1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İnternet kullanımıyla ilgili kurallar belirleyin</a:t>
            </a:r>
            <a:endParaRPr lang="tr-TR" sz="2200" b="1" smtClean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2200" smtClean="0">
                <a:solidFill>
                  <a:schemeClr val="bg1"/>
                </a:solidFill>
              </a:rPr>
              <a:t>Yasaklamayın, zaman sınırlaması yapın</a:t>
            </a:r>
            <a:endParaRPr lang="tr-TR" sz="2200" smtClean="0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2200" smtClean="0">
                <a:solidFill>
                  <a:schemeClr val="bg1"/>
                </a:solidFill>
              </a:rPr>
              <a:t>Diğer sosyal aktivitelere katılmasını özendirin</a:t>
            </a:r>
            <a:endParaRPr lang="tr-TR" sz="2200" smtClean="0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2200" smtClean="0">
                <a:solidFill>
                  <a:schemeClr val="bg1"/>
                </a:solidFill>
              </a:rPr>
              <a:t>Onlar için sık kullanılanlar listesi oluşturun</a:t>
            </a:r>
            <a:endParaRPr lang="tr-TR" sz="2200" smtClean="0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2200" smtClean="0">
                <a:solidFill>
                  <a:schemeClr val="bg1"/>
                </a:solidFill>
              </a:rPr>
              <a:t>Arama motorlarının güvenli arama tercihleri kullanın</a:t>
            </a:r>
            <a:endParaRPr lang="tr-TR" sz="2200" smtClean="0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2200" smtClean="0">
                <a:solidFill>
                  <a:schemeClr val="bg1"/>
                </a:solidFill>
              </a:rPr>
              <a:t>İnternet kullanım sözleşmesi yapın</a:t>
            </a:r>
            <a:endParaRPr lang="tr-TR" sz="2200" b="1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2200" b="1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Çocuğunuzu uygun bir şekilde uyarın</a:t>
            </a:r>
            <a:endParaRPr lang="tr-TR" sz="2200" b="1" smtClean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342900" indent="-342900" eaLnBrk="1" hangingPunct="1">
              <a:spcBef>
                <a:spcPct val="0"/>
              </a:spcBef>
            </a:pPr>
            <a:r>
              <a:rPr lang="tr-TR" sz="2200" smtClean="0">
                <a:solidFill>
                  <a:schemeClr val="bg1"/>
                </a:solidFill>
              </a:rPr>
              <a:t>İnternet konusunda etkin bir diyalog için çocuğunuzla,</a:t>
            </a:r>
            <a:endParaRPr lang="tr-TR" sz="2200" smtClean="0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2200" smtClean="0">
                <a:solidFill>
                  <a:schemeClr val="bg1"/>
                </a:solidFill>
              </a:rPr>
              <a:t>Kimlerle iletişim halinde olduğu </a:t>
            </a:r>
            <a:endParaRPr lang="tr-TR" sz="2200" smtClean="0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2200" smtClean="0">
                <a:solidFill>
                  <a:schemeClr val="bg1"/>
                </a:solidFill>
              </a:rPr>
              <a:t>İnternette tehlikelerle karşılaşabileceği</a:t>
            </a:r>
            <a:endParaRPr lang="tr-TR" sz="2200" smtClean="0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2200" smtClean="0">
                <a:solidFill>
                  <a:schemeClr val="bg1"/>
                </a:solidFill>
              </a:rPr>
              <a:t>Karşılaştığı olumsuzlukları sizinle çekinmeden paylaşabileceği</a:t>
            </a:r>
            <a:endParaRPr lang="tr-TR" sz="2200" smtClean="0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2200" smtClean="0">
                <a:solidFill>
                  <a:schemeClr val="bg1"/>
                </a:solidFill>
              </a:rPr>
              <a:t>Onun güvenebileceği bir arkadaşı olduğunuz</a:t>
            </a:r>
            <a:endParaRPr lang="tr-TR" sz="2200" b="1" smtClean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2200" b="1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Çocuğunuzla bağlantıyı koparmayın</a:t>
            </a:r>
            <a:endParaRPr lang="tr-TR" sz="2200" b="1" smtClean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2200" smtClean="0">
                <a:solidFill>
                  <a:srgbClr val="FFFFFF"/>
                </a:solidFill>
              </a:rPr>
              <a:t>Y</a:t>
            </a:r>
            <a:r>
              <a:rPr lang="tr-TR" sz="2200" smtClean="0">
                <a:solidFill>
                  <a:schemeClr val="bg1"/>
                </a:solidFill>
              </a:rPr>
              <a:t>aşadığı bir sorun olduğunda, çocuğunuzun bu durumu sizinle paylaşabileceği konusunda kendisini rahat hissetmesini sağlayın</a:t>
            </a:r>
            <a:endParaRPr lang="tr-TR" sz="2200" smtClean="0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2200" smtClean="0">
                <a:solidFill>
                  <a:schemeClr val="bg1"/>
                </a:solidFill>
              </a:rPr>
              <a:t>Bu durumu sizinle paylaştığında asla aşırı tepki vermeyin</a:t>
            </a:r>
            <a:endParaRPr lang="tr-TR" sz="2200" smtClean="0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2200" smtClean="0">
                <a:solidFill>
                  <a:schemeClr val="bg1"/>
                </a:solidFill>
              </a:rPr>
              <a:t>Onunla birlikte çözüm bulmaya çalışın</a:t>
            </a:r>
            <a:endParaRPr lang="tr-TR" sz="2200" smtClean="0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2200" smtClean="0">
                <a:solidFill>
                  <a:schemeClr val="bg1"/>
                </a:solidFill>
              </a:rPr>
              <a:t>Sorunlarla karşılaşmak çocuğunuzun suçu olmayabilir!</a:t>
            </a:r>
            <a:endParaRPr lang="tr-TR" sz="2200" smtClean="0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0"/>
              </a:spcBef>
            </a:pPr>
            <a:r>
              <a:rPr lang="tr-TR" sz="2200" smtClean="0">
                <a:solidFill>
                  <a:schemeClr val="bg1"/>
                </a:solidFill>
              </a:rPr>
              <a:t>        İnternette sadece çocuklar değil,  yetişkinler de istemediği içeriklerle karşılaşabilir.</a:t>
            </a:r>
            <a:endParaRPr lang="tr-TR" sz="2200" b="1" smtClean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2200" b="1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Çocuğunuzun dolaştığı mecraları bilmeye çalışın</a:t>
            </a:r>
            <a:endParaRPr lang="tr-TR" sz="2200" b="1" smtClean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2200" smtClean="0">
                <a:solidFill>
                  <a:schemeClr val="bg1"/>
                </a:solidFill>
              </a:rPr>
              <a:t>Düzenli aralıklarla internet aktivitelerini kontrol edin</a:t>
            </a:r>
            <a:endParaRPr lang="tr-TR" sz="2200" smtClean="0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2200" smtClean="0">
                <a:solidFill>
                  <a:schemeClr val="bg1"/>
                </a:solidFill>
              </a:rPr>
              <a:t>İnternet tarayıcı geçmişini belli aralıklarla kontrol edin</a:t>
            </a:r>
            <a:endParaRPr lang="tr-TR" sz="2200" smtClean="0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2200" smtClean="0">
                <a:solidFill>
                  <a:schemeClr val="bg1"/>
                </a:solidFill>
              </a:rPr>
              <a:t>Sosyal ağlarda arkadaşı olup, arkadaşlarını tanıyın</a:t>
            </a:r>
            <a:endParaRPr lang="tr-TR" sz="2200" smtClean="0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2200" smtClean="0">
                <a:solidFill>
                  <a:schemeClr val="bg1"/>
                </a:solidFill>
              </a:rPr>
              <a:t>Sosyal ağlarda paylaştıklarına dikkat edin </a:t>
            </a:r>
            <a:endParaRPr lang="tr-TR" sz="2200" smtClean="0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2200" smtClean="0">
                <a:solidFill>
                  <a:schemeClr val="bg1"/>
                </a:solidFill>
              </a:rPr>
              <a:t>Çocuğunuz bir sosyal ağa üyeyse mutlaka orada neler yaptığı ve kimlerle arkadaşlık kurduğuyla ilgili bilgi sahibi olmaya çalışın.</a:t>
            </a:r>
            <a:endParaRPr lang="tr-TR" sz="2200" smtClean="0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2200" smtClean="0">
                <a:solidFill>
                  <a:schemeClr val="bg1"/>
                </a:solidFill>
              </a:rPr>
              <a:t>Çocuğunuzun üye olduğu sosyal ağa siz de üye olabilir ve çocuğunuzla arkadaşlık kurarak neler yaptığı konusunda çok rahat bilgi sahibi olabilirsiniz.</a:t>
            </a:r>
            <a:endParaRPr lang="tr-TR" sz="2200" b="1" smtClean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2200" b="1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Oynadığı bilgisayar oyunlarına dikkat edin</a:t>
            </a:r>
            <a:endParaRPr lang="tr-TR" sz="2200" b="1" smtClean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2200" smtClean="0">
                <a:solidFill>
                  <a:schemeClr val="bg1"/>
                </a:solidFill>
              </a:rPr>
              <a:t>Oynadığı oyunlar hakkında bilgi edinin </a:t>
            </a:r>
            <a:endParaRPr lang="tr-TR" sz="2200" smtClean="0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2200" smtClean="0">
                <a:solidFill>
                  <a:schemeClr val="bg1"/>
                </a:solidFill>
              </a:rPr>
              <a:t>Onunla birlikte siz de oynamaya çalışın</a:t>
            </a:r>
            <a:endParaRPr lang="tr-TR" sz="2200" smtClean="0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2200" smtClean="0">
                <a:solidFill>
                  <a:schemeClr val="bg1"/>
                </a:solidFill>
              </a:rPr>
              <a:t>Oyunların şiddet ve müstehcenlik içermediğinden emin olun</a:t>
            </a:r>
            <a:endParaRPr lang="tr-TR" sz="2200" smtClean="0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2200" smtClean="0">
                <a:solidFill>
                  <a:schemeClr val="bg1"/>
                </a:solidFill>
              </a:rPr>
              <a:t>Bağımlılık riskine karşı süre sınırlaması yapın</a:t>
            </a:r>
            <a:endParaRPr lang="tr-TR" sz="2200" smtClean="0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2200" smtClean="0">
                <a:solidFill>
                  <a:schemeClr val="bg1"/>
                </a:solidFill>
              </a:rPr>
              <a:t>Gerçek hayattaki oyunları teşvik edin</a:t>
            </a:r>
            <a:endParaRPr lang="tr-TR" sz="2200" b="1" smtClean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2200" b="1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Çocuğunuza aşırı tepkiler vermeyin</a:t>
            </a:r>
            <a:endParaRPr lang="tr-TR" sz="2200" b="1" smtClean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2200" b="1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Her şeye inanmaması konusunda uyarın</a:t>
            </a:r>
            <a:endParaRPr lang="tr-TR" sz="2200" b="1" smtClean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2200" smtClean="0">
                <a:solidFill>
                  <a:schemeClr val="bg1"/>
                </a:solidFill>
              </a:rPr>
              <a:t>Gerçek hayatta uyulması gereken kurallar olduğu gibi internette de olduğunu</a:t>
            </a:r>
            <a:endParaRPr lang="tr-TR" sz="2200" smtClean="0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2200" smtClean="0">
                <a:solidFill>
                  <a:schemeClr val="bg1"/>
                </a:solidFill>
              </a:rPr>
              <a:t>İnternette okuduğu / gördüğü / karşılaştığı her şeyin doğru olmadığını</a:t>
            </a:r>
            <a:endParaRPr lang="tr-TR" sz="2200" smtClean="0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2200" smtClean="0">
                <a:solidFill>
                  <a:schemeClr val="bg1"/>
                </a:solidFill>
              </a:rPr>
              <a:t>Gerçek hayattaki gibi, internet ortamında da kötülerin olabileceğini, karşısındaki kişinin gerçekte kendisini tanıttığından çok farklı  olabileceğini</a:t>
            </a:r>
            <a:endParaRPr lang="tr-TR" sz="2200" smtClean="0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2200" smtClean="0">
                <a:solidFill>
                  <a:schemeClr val="bg1"/>
                </a:solidFill>
              </a:rPr>
              <a:t>İnternetteki bedava tekliflerin ASLA bedava olmadığını</a:t>
            </a:r>
            <a:endParaRPr lang="tr-TR" sz="2200" b="1" smtClean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2200" b="1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Kişisel ve ailevi bilgileri paylaşmamasını öğütleyin</a:t>
            </a:r>
            <a:endParaRPr lang="tr-TR" sz="2200" b="1" smtClean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2200" smtClean="0">
                <a:solidFill>
                  <a:schemeClr val="bg1"/>
                </a:solidFill>
              </a:rPr>
              <a:t>Kullanıcı adı, şifre ve kişisel tüm bilgilerin çok özel olduğu</a:t>
            </a:r>
            <a:endParaRPr lang="tr-TR" sz="2200" smtClean="0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sz="2200" smtClean="0">
                <a:solidFill>
                  <a:schemeClr val="bg1"/>
                </a:solidFill>
              </a:rPr>
              <a:t>Bunların en yakın arkadaşla bile paylaşılmaması gerektiği</a:t>
            </a:r>
            <a:endParaRPr lang="tr-TR" sz="2200" smtClean="0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0"/>
              </a:spcBef>
            </a:pPr>
            <a:r>
              <a:rPr lang="tr-TR" sz="2200" b="1" smtClean="0">
                <a:solidFill>
                  <a:schemeClr val="bg1"/>
                </a:solidFill>
              </a:rPr>
              <a:t>                  Konularında Çocuğunuzu Mutlaka Uyarın.</a:t>
            </a:r>
            <a:endParaRPr lang="tr-TR" sz="2200" b="1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tr-TR" sz="2200" b="1" smtClean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4516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A6D146-E76B-4E6D-8C05-00E5A3887C59}" type="slidenum">
              <a:rPr lang="tr-TR" smtClean="0"/>
            </a:fld>
            <a:endParaRPr lang="tr-T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solidFill>
                  <a:schemeClr val="bg1"/>
                </a:solidFill>
              </a:rPr>
              <a:t>Sosyal paylaşım siteleri (facebook vb.) gizlilik ayarları</a:t>
            </a:r>
            <a:endParaRPr lang="tr-TR" dirty="0" smtClean="0">
              <a:solidFill>
                <a:schemeClr val="bg1"/>
              </a:solidFill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solidFill>
                  <a:schemeClr val="bg1"/>
                </a:solidFill>
              </a:rPr>
              <a:t>Size ait paylaştığınız bilgi ya da fotoğraflar</a:t>
            </a:r>
            <a:endParaRPr lang="tr-TR" dirty="0" smtClean="0">
              <a:solidFill>
                <a:schemeClr val="bg1"/>
              </a:solidFill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solidFill>
                  <a:schemeClr val="bg1"/>
                </a:solidFill>
              </a:rPr>
              <a:t>Kimlerin görüp, kimlerin göremeyeceği ayarlanmalı</a:t>
            </a:r>
            <a:endParaRPr lang="tr-TR" dirty="0" smtClean="0">
              <a:solidFill>
                <a:schemeClr val="bg1"/>
              </a:solidFill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solidFill>
                  <a:schemeClr val="bg1"/>
                </a:solidFill>
              </a:rPr>
              <a:t>Her arkadaşlık teklifine evet denilmemeli</a:t>
            </a:r>
            <a:endParaRPr lang="tr-TR" dirty="0" smtClean="0">
              <a:solidFill>
                <a:schemeClr val="bg1"/>
              </a:solidFill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solidFill>
                  <a:schemeClr val="bg1"/>
                </a:solidFill>
              </a:rPr>
              <a:t>Size arkadaşlık teklif eden gerçekte o kişi olmayabilir</a:t>
            </a:r>
            <a:endParaRPr lang="tr-TR" dirty="0" smtClean="0">
              <a:solidFill>
                <a:schemeClr val="bg1"/>
              </a:solidFill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solidFill>
                  <a:schemeClr val="bg1"/>
                </a:solidFill>
              </a:rPr>
              <a:t>Başkası adına hesap oluşturmak ve kendini onun yerine koymak sizi sıkıntıya sokabilir</a:t>
            </a:r>
            <a:endParaRPr lang="tr-TR" dirty="0" smtClean="0">
              <a:solidFill>
                <a:schemeClr val="bg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dirty="0"/>
          </a:p>
        </p:txBody>
      </p:sp>
      <p:sp>
        <p:nvSpPr>
          <p:cNvPr id="65540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4DFFD3-B959-48C9-80AB-5D6D6FA0C0E6}" type="slidenum">
              <a:rPr lang="tr-TR" smtClean="0"/>
            </a:fld>
            <a:endParaRPr lang="tr-T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algn="just" eaLnBrk="1" hangingPunct="1">
              <a:spcBef>
                <a:spcPts val="1200"/>
              </a:spcBef>
              <a:spcAft>
                <a:spcPts val="600"/>
              </a:spcAft>
            </a:pPr>
            <a:endParaRPr lang="tr-TR" smtClean="0"/>
          </a:p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66564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74C229-D61F-4173-9BC6-C8C3441757DF}" type="slidenum">
              <a:rPr lang="tr-TR" smtClean="0"/>
            </a:fld>
            <a:endParaRPr lang="tr-T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6758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DBC41C-89A3-4543-BA50-C4BF9E703F2A}" type="slidenum">
              <a:rPr lang="tr-TR" smtClean="0"/>
            </a:fld>
            <a:endParaRPr lang="tr-T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2ADB5-CECA-4325-AA3D-9EAE0468AF8D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352BF-C1FE-482D-8536-CA81009527BA}" type="slidenum">
              <a:rPr lang="tr-TR"/>
            </a:fld>
            <a:endParaRPr lang="tr-TR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F874A-91CA-4205-9027-2342616BE767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A4EE4-941A-47C4-ACE6-D9D6FE701D30}" type="slidenum">
              <a:rPr lang="tr-TR"/>
            </a:fld>
            <a:endParaRPr lang="tr-TR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B1002-AAD3-43C9-9785-3DF197EE1305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1C7B2-3201-4B39-802C-243B1B937ADB}" type="slidenum">
              <a:rPr lang="tr-TR"/>
            </a:fld>
            <a:endParaRPr lang="tr-TR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5A49D-9DFC-4FF0-B857-91209536AE3E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25EF7-F1CD-48F6-B26A-3E7A816241D4}" type="slidenum">
              <a:rPr lang="tr-TR"/>
            </a:fld>
            <a:endParaRPr lang="tr-TR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42CEB-0A0A-4F68-824D-6DDAAF6FFDC9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754F2-4080-4B38-9802-199F0EB87789}" type="slidenum">
              <a:rPr lang="tr-TR"/>
            </a:fld>
            <a:endParaRPr lang="tr-TR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52831-F075-4ADB-8976-0B6FFC17076E}" type="datetime1">
              <a:rPr lang="tr-TR"/>
            </a:fld>
            <a:endParaRPr lang="tr-TR"/>
          </a:p>
        </p:txBody>
      </p:sp>
      <p:sp>
        <p:nvSpPr>
          <p:cNvPr id="8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BBFCE-B40A-4782-9667-7E3CE910AB35}" type="slidenum">
              <a:rPr lang="tr-TR"/>
            </a:fld>
            <a:endParaRPr lang="tr-TR"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2335D-D26D-4F00-A566-4203ED7CD21C}" type="datetime1">
              <a:rPr lang="tr-TR"/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A644F-335C-4BBD-86E2-27E584ACC506}" type="slidenum">
              <a:rPr lang="tr-TR"/>
            </a:fld>
            <a:endParaRPr lang="tr-TR"/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002B0-0BE3-492B-BBA2-DE6F0BCCE7B0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32B3E-E40D-4AA4-BA79-DF8D40FC8B7F}" type="slidenum">
              <a:rPr lang="tr-TR"/>
            </a:fld>
            <a:endParaRPr lang="tr-TR"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7CB41-0A0E-4951-A58C-2682F505B863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D1E88-B5AE-4E63-B6C2-B1ECD0A5DBAB}" type="slidenum">
              <a:rPr lang="tr-TR"/>
            </a:fld>
            <a:endParaRPr lang="tr-TR"/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24020-4CD0-406E-B0F7-072E2A714B5D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05576-6C6B-46D7-AB88-C8CA7610AE41}" type="slidenum">
              <a:rPr lang="tr-TR"/>
            </a:fld>
            <a:endParaRPr lang="tr-TR"/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43ADF-80A3-4E3B-B1FF-4A2328CB04F0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62195-E24F-4A15-AAA9-BF8B6A3DA356}" type="slidenum">
              <a:rPr lang="tr-TR"/>
            </a:fld>
            <a:endParaRPr lang="tr-TR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D6640-70EA-4CFC-BB0B-CC06E47139C9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41690-E1DF-4A9C-AFBD-1EC892D2F3D4}" type="slidenum">
              <a:rPr lang="tr-TR"/>
            </a:fld>
            <a:endParaRPr lang="tr-TR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185DE-73AA-4A24-8A20-67D99B36A52F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50878-9C3A-478C-9A64-294C53472A17}" type="slidenum">
              <a:rPr lang="tr-TR"/>
            </a:fld>
            <a:endParaRPr lang="tr-TR"/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A9734-447A-47D4-A9AB-3F7F1BE3F219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6B0F9-A2A2-48FB-AA31-A0687F53D778}" type="slidenum">
              <a:rPr lang="tr-TR"/>
            </a:fld>
            <a:endParaRPr lang="tr-TR"/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C4E79-D65C-40A2-AABC-DF59BF784BD7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72536-5A82-4ED3-8AB7-E6EB98591771}" type="slidenum">
              <a:rPr lang="tr-TR"/>
            </a:fld>
            <a:endParaRPr lang="tr-TR"/>
          </a:p>
        </p:txBody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CE96E-340A-41E8-A45C-29758BF19B9B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6A2C6-AAAE-4723-9061-7F90EC2BC0F6}" type="slidenum">
              <a:rPr lang="tr-TR"/>
            </a:fld>
            <a:endParaRPr lang="tr-TR"/>
          </a:p>
        </p:txBody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9BA42-FDC8-4D05-BCFA-BD08F43758FC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9F9A0-22CD-4C92-92B9-DFA17A175D55}" type="slidenum">
              <a:rPr lang="tr-TR"/>
            </a:fld>
            <a:endParaRPr lang="tr-TR"/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DB1F3-D68B-4D44-84EA-D4A9EFB0CFB4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DEE14-F1BB-4637-9DF2-72E254798404}" type="slidenum">
              <a:rPr lang="tr-TR"/>
            </a:fld>
            <a:endParaRPr lang="tr-TR"/>
          </a:p>
        </p:txBody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EB0E4-7567-4B2C-943B-8F698BA4250A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B3F9F-8740-421E-8C14-68ABE5544FAF}" type="slidenum">
              <a:rPr lang="tr-TR"/>
            </a:fld>
            <a:endParaRPr lang="tr-TR"/>
          </a:p>
        </p:txBody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EA781-2D85-4199-BE43-82A77DB8F426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AF091-BA17-49D0-AE48-DE331A047125}" type="slidenum">
              <a:rPr lang="tr-TR"/>
            </a:fld>
            <a:endParaRPr lang="tr-TR"/>
          </a:p>
        </p:txBody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C1564-921F-4D44-BC03-4B18F65EA038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8E6BC-EF5B-48E3-83F5-9AFB79E8AE8D}" type="slidenum">
              <a:rPr lang="tr-TR"/>
            </a:fld>
            <a:endParaRPr lang="tr-TR"/>
          </a:p>
        </p:txBody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4D077-BB4E-4C1E-8832-2058D8BCA007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24292-B11F-4704-94CC-27BC312DDDF1}" type="slidenum">
              <a:rPr lang="tr-TR"/>
            </a:fld>
            <a:endParaRPr lang="tr-TR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37043-24C7-4C18-BABE-8285700CD963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FF73A-342C-419E-A61E-3D17FF2EB451}" type="slidenum">
              <a:rPr lang="tr-TR"/>
            </a:fld>
            <a:endParaRPr lang="tr-TR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1B039-688B-4EEC-BD19-5CCF686585FA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5EF3F-4DB8-4930-AD5E-07F5EF53381D}" type="slidenum">
              <a:rPr lang="tr-TR"/>
            </a:fld>
            <a:endParaRPr lang="tr-TR"/>
          </a:p>
        </p:txBody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DACAB-8B9C-49F3-9629-20D40ACF2C0B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DD6E3-5DA9-4336-A2A9-716DA3FF0612}" type="slidenum">
              <a:rPr lang="tr-TR"/>
            </a:fld>
            <a:endParaRPr lang="tr-TR"/>
          </a:p>
        </p:txBody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3C8DF-C90B-43DB-933C-CA9703B0ABC6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C004D-4E9E-473B-A13F-7D13E6793388}" type="slidenum">
              <a:rPr lang="tr-TR"/>
            </a:fld>
            <a:endParaRPr lang="tr-TR"/>
          </a:p>
        </p:txBody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1E3BA-6E49-463C-B2F7-1D7ADB017CFA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F8561-65B2-480D-9A2E-7CF5291C80E8}" type="slidenum">
              <a:rPr lang="tr-TR"/>
            </a:fld>
            <a:endParaRPr lang="tr-TR"/>
          </a:p>
        </p:txBody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149BD-919C-4531-8C02-46AD49A64CDB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0ED77-B18C-4BC2-BE4C-6DCC6A083F16}" type="slidenum">
              <a:rPr lang="tr-TR"/>
            </a:fld>
            <a:endParaRPr lang="tr-TR"/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9D34E-8CD8-41B0-82F8-0424DAE989CF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B2587-463D-42FA-A211-B570671FC2C5}" type="slidenum">
              <a:rPr lang="tr-TR"/>
            </a:fld>
            <a:endParaRPr lang="tr-TR"/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6AFDF-86B5-423A-8B64-89AE82D3F87D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C6CFF-B9AA-4044-8553-96367E57AE45}" type="slidenum">
              <a:rPr lang="tr-TR"/>
            </a:fld>
            <a:endParaRPr lang="tr-TR"/>
          </a:p>
        </p:txBody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BEB8C-EBC9-4EA4-BBCC-A5C89ADA377A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4D7C6-97CC-41FC-AE71-42C976EAD0C2}" type="slidenum">
              <a:rPr lang="tr-TR"/>
            </a:fld>
            <a:endParaRPr lang="tr-TR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DA1C2-F7FA-4710-A01F-85248F4B81C7}" type="datetime1">
              <a:rPr lang="tr-TR"/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58D3D-4B02-477E-8136-15315DBEC2A4}" type="slidenum">
              <a:rPr lang="tr-TR"/>
            </a:fld>
            <a:endParaRPr lang="tr-TR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C395B-1E49-4551-8270-6259E99C458B}" type="datetime1">
              <a:rPr lang="tr-TR"/>
            </a:fld>
            <a:endParaRPr lang="tr-TR"/>
          </a:p>
        </p:txBody>
      </p:sp>
      <p:sp>
        <p:nvSpPr>
          <p:cNvPr id="8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D6BBC-38CC-4474-9B90-935C0B5EC494}" type="slidenum">
              <a:rPr lang="tr-TR"/>
            </a:fld>
            <a:endParaRPr lang="tr-TR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C6C97-4423-4F95-A8F4-EDFF1455DFF1}" type="datetime1">
              <a:rPr lang="tr-TR"/>
            </a:fld>
            <a:endParaRPr lang="tr-TR"/>
          </a:p>
        </p:txBody>
      </p:sp>
      <p:sp>
        <p:nvSpPr>
          <p:cNvPr id="4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B4610-F8B9-4483-8CD7-51A2536A74ED}" type="slidenum">
              <a:rPr lang="tr-TR"/>
            </a:fld>
            <a:endParaRPr lang="tr-TR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F3440-5CE6-41E1-B8D9-B1A7C41DF137}" type="datetime1">
              <a:rPr lang="tr-TR"/>
            </a:fld>
            <a:endParaRPr lang="tr-TR"/>
          </a:p>
        </p:txBody>
      </p:sp>
      <p:sp>
        <p:nvSpPr>
          <p:cNvPr id="3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8295D-4424-4F61-8CEF-B6A207777577}" type="slidenum">
              <a:rPr lang="tr-TR"/>
            </a:fld>
            <a:endParaRPr lang="tr-TR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3A278-017F-4A32-9182-6E517347784D}" type="datetime1">
              <a:rPr lang="tr-TR"/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22F20-5DA3-46CB-A412-9BB0C85C3BBF}" type="slidenum">
              <a:rPr lang="tr-TR"/>
            </a:fld>
            <a:endParaRPr lang="tr-TR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 hasCustomPrompt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tr-TR" noProof="0" smtClean="0"/>
              <a:t>Resim eklemek için simgeyi tıklatın</a:t>
            </a:r>
            <a:endParaRPr lang="tr-TR" noProof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174B9-A3A6-4138-806F-396118F1F0CA}" type="datetime1">
              <a:rPr lang="tr-TR"/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DB597-D236-43AB-9804-F0E9E14671EB}" type="slidenum">
              <a:rPr lang="tr-TR"/>
            </a:fld>
            <a:endParaRPr lang="tr-TR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theme" Target="../theme/theme1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theme" Target="../theme/theme1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2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theme" Target="../theme/theme2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3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theme" Target="../theme/theme2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theme" Target="../theme/theme2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6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theme" Target="../theme/theme2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tr-TR" smtClean="0"/>
              <a:t>Asıl başlık stili için tıklatın</a:t>
            </a:r>
            <a:endParaRPr lang="tr-TR" smtClean="0"/>
          </a:p>
        </p:txBody>
      </p:sp>
      <p:sp>
        <p:nvSpPr>
          <p:cNvPr id="1027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 smtClean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B6E4885-49D1-46D7-BF43-266DACD4BB26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C8FF4F3-F243-4F69-B3C3-7938EC2F800E}" type="slidenum">
              <a:rPr lang="tr-TR"/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tr-TR" smtClean="0"/>
              <a:t>Asıl başlık stili için tıklatın</a:t>
            </a:r>
            <a:endParaRPr lang="tr-TR" smtClean="0"/>
          </a:p>
        </p:txBody>
      </p:sp>
      <p:sp>
        <p:nvSpPr>
          <p:cNvPr id="10243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 smtClean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0DA953-A3AA-43EA-97D7-73A708CBF0C0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A3CF571-F43B-416E-BBDB-BEF4DB08C910}" type="slidenum">
              <a:rPr lang="tr-TR"/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tr-TR" smtClean="0"/>
              <a:t>Asıl başlık stili için tıklatın</a:t>
            </a:r>
            <a:endParaRPr lang="tr-TR" smtClean="0"/>
          </a:p>
        </p:txBody>
      </p:sp>
      <p:sp>
        <p:nvSpPr>
          <p:cNvPr id="11267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 smtClean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451F87E-4F42-4DB5-893E-A70DCF87886D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674B8C-4BFF-4466-81B0-BABEC59D6D5D}" type="slidenum">
              <a:rPr lang="tr-TR"/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tr-TR" smtClean="0"/>
              <a:t>Asıl başlık stili için tıklatın</a:t>
            </a:r>
            <a:endParaRPr lang="tr-TR" smtClean="0"/>
          </a:p>
        </p:txBody>
      </p:sp>
      <p:sp>
        <p:nvSpPr>
          <p:cNvPr id="12291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 smtClean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B25224-1A66-4137-B74D-1813ECB96677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C41D49-EE31-466F-B470-00038221935B}" type="slidenum">
              <a:rPr lang="tr-TR"/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tr-TR" smtClean="0"/>
              <a:t>Asıl başlık stili için tıklatın</a:t>
            </a:r>
            <a:endParaRPr lang="tr-TR" smtClean="0"/>
          </a:p>
        </p:txBody>
      </p:sp>
      <p:sp>
        <p:nvSpPr>
          <p:cNvPr id="13315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 smtClean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ED2836-276C-43A5-B9CE-9F780DAF38CE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7FD9135-BA9C-4D04-A3A8-019B1AFACD73}" type="slidenum">
              <a:rPr lang="tr-TR"/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tr-TR" smtClean="0"/>
              <a:t>Asıl başlık stili için tıklatın</a:t>
            </a:r>
            <a:endParaRPr lang="tr-TR" smtClean="0"/>
          </a:p>
        </p:txBody>
      </p:sp>
      <p:sp>
        <p:nvSpPr>
          <p:cNvPr id="14339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 smtClean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9F22A9E-A3E1-4275-98F1-2B44684168C5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E0F69B-F41E-464B-B556-1D35172F04FD}" type="slidenum">
              <a:rPr lang="tr-TR"/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tr-TR" smtClean="0"/>
              <a:t>Asıl başlık stili için tıklatın</a:t>
            </a:r>
            <a:endParaRPr lang="tr-TR" smtClean="0"/>
          </a:p>
        </p:txBody>
      </p:sp>
      <p:sp>
        <p:nvSpPr>
          <p:cNvPr id="15363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 smtClean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DD05A2B-2131-4FF7-94C7-C2D9B1324449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25EEC81-F3EF-41DF-B9E1-AF139F79FBF6}" type="slidenum">
              <a:rPr lang="tr-TR"/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tr-TR" smtClean="0"/>
              <a:t>Asıl başlık stili için tıklatın</a:t>
            </a:r>
            <a:endParaRPr lang="tr-TR" smtClean="0"/>
          </a:p>
        </p:txBody>
      </p:sp>
      <p:sp>
        <p:nvSpPr>
          <p:cNvPr id="16387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 smtClean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A534BB3-427D-44D8-AF48-4C99EB357F96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4D1D9C-47CE-4EA2-9AD8-BED6B54C7878}" type="slidenum">
              <a:rPr lang="tr-TR"/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tr-TR" smtClean="0"/>
              <a:t>Asıl başlık stili için tıklatın</a:t>
            </a:r>
            <a:endParaRPr lang="tr-TR" smtClean="0"/>
          </a:p>
        </p:txBody>
      </p:sp>
      <p:sp>
        <p:nvSpPr>
          <p:cNvPr id="17411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 smtClean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0CEBA73-A299-4886-B55F-B88C22E7264A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1E42E8-4392-4663-85A2-6BBAF4B6981B}" type="slidenum">
              <a:rPr lang="tr-TR"/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>
            <a:lum contrast="2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tr-TR" smtClean="0"/>
              <a:t>Asıl başlık stili için tıklatın</a:t>
            </a:r>
            <a:endParaRPr lang="tr-TR" smtClean="0"/>
          </a:p>
        </p:txBody>
      </p:sp>
      <p:sp>
        <p:nvSpPr>
          <p:cNvPr id="18435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 smtClean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08474FF-B779-4BC2-BE6F-F1155A64B28F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1724C8-28D4-40C1-9CFE-7F3AAFA7AC0A}" type="slidenum">
              <a:rPr lang="tr-TR"/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>
            <a:lum contrast="2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tr-TR" smtClean="0"/>
              <a:t>Asıl başlık stili için tıklatın</a:t>
            </a:r>
            <a:endParaRPr lang="tr-TR" smtClean="0"/>
          </a:p>
        </p:txBody>
      </p:sp>
      <p:sp>
        <p:nvSpPr>
          <p:cNvPr id="19459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 smtClean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253FA81-041D-4D9C-8CEC-D847E9ABE908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9961E2-E92F-4FFA-BBE3-DCF3E647F927}" type="slidenum">
              <a:rPr lang="tr-TR"/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tr-TR" smtClean="0"/>
              <a:t>Asıl başlık stili için tıklatın</a:t>
            </a:r>
            <a:endParaRPr lang="tr-TR" smtClean="0"/>
          </a:p>
        </p:txBody>
      </p:sp>
      <p:sp>
        <p:nvSpPr>
          <p:cNvPr id="2051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 smtClean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BD530C8-F1A9-4CAB-9947-97E2A0357824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2AA7581-D670-4846-8F38-C47DB665A333}" type="slidenum">
              <a:rPr lang="tr-TR"/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>
            <a:lum contrast="2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tr-TR" smtClean="0"/>
              <a:t>Asıl başlık stili için tıklatın</a:t>
            </a:r>
            <a:endParaRPr lang="tr-TR" smtClean="0"/>
          </a:p>
        </p:txBody>
      </p:sp>
      <p:sp>
        <p:nvSpPr>
          <p:cNvPr id="20483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 smtClean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855E90-F2E4-49BD-9EDD-01E317A95B79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EAA5E89-C893-4AA2-AB8C-192C09C6A3FD}" type="slidenum">
              <a:rPr lang="tr-TR"/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>
            <a:lum contrast="2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tr-TR" smtClean="0"/>
              <a:t>Asıl başlık stili için tıklatın</a:t>
            </a:r>
            <a:endParaRPr lang="tr-TR" smtClean="0"/>
          </a:p>
        </p:txBody>
      </p:sp>
      <p:sp>
        <p:nvSpPr>
          <p:cNvPr id="21507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 smtClean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99AA2D4-3C76-493D-9535-DA5E585DE9ED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084DDF-7774-4B3B-8F42-FDBA9C6A2E65}" type="slidenum">
              <a:rPr lang="tr-TR"/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>
            <a:lum contrast="2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tr-TR" smtClean="0"/>
              <a:t>Asıl başlık stili için tıklatın</a:t>
            </a:r>
            <a:endParaRPr lang="tr-TR" smtClean="0"/>
          </a:p>
        </p:txBody>
      </p:sp>
      <p:sp>
        <p:nvSpPr>
          <p:cNvPr id="22531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 smtClean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A2F6210-6173-4130-89C8-52FA6942232F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598C4AD-488F-419E-B95C-CF08C524735A}" type="slidenum">
              <a:rPr lang="tr-TR"/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>
            <a:lum contrast="2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tr-TR" smtClean="0"/>
              <a:t>Asıl başlık stili için tıklatın</a:t>
            </a:r>
            <a:endParaRPr lang="tr-TR" smtClean="0"/>
          </a:p>
        </p:txBody>
      </p:sp>
      <p:sp>
        <p:nvSpPr>
          <p:cNvPr id="23555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 smtClean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D71A3B-FB50-4685-AEBD-4FEE0C851651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CAC0B1F-074E-4009-9327-3143D3DF53D0}" type="slidenum">
              <a:rPr lang="tr-TR"/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>
            <a:lum contrast="2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tr-TR" smtClean="0"/>
              <a:t>Asıl başlık stili için tıklatın</a:t>
            </a:r>
            <a:endParaRPr lang="tr-TR" smtClean="0"/>
          </a:p>
        </p:txBody>
      </p:sp>
      <p:sp>
        <p:nvSpPr>
          <p:cNvPr id="24579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 smtClean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6A28A21-419C-4BB6-BF65-CB35040CE7AD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AEC1B4-7AEC-43A6-A1C5-C8C6E99CFA1D}" type="slidenum">
              <a:rPr lang="tr-TR"/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tr-TR" smtClean="0"/>
              <a:t>Asıl başlık stili için tıklatın</a:t>
            </a:r>
            <a:endParaRPr lang="tr-TR" smtClean="0"/>
          </a:p>
        </p:txBody>
      </p:sp>
      <p:sp>
        <p:nvSpPr>
          <p:cNvPr id="3075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 smtClean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084DFFD-AF2B-4B92-BF5E-227942E1FC6D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B1F112-C6F5-474A-8830-53C21F6B26FA}" type="slidenum">
              <a:rPr lang="tr-TR"/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tr-TR" smtClean="0"/>
              <a:t>Asıl başlık stili için tıklatın</a:t>
            </a:r>
            <a:endParaRPr lang="tr-TR" smtClean="0"/>
          </a:p>
        </p:txBody>
      </p:sp>
      <p:sp>
        <p:nvSpPr>
          <p:cNvPr id="4099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 smtClean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27A3F22-FD25-40C1-A168-D628E32DBD03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F3C66F1-EF8D-44A7-8BF0-20B40BD0FD03}" type="slidenum">
              <a:rPr lang="tr-TR"/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tr-TR" smtClean="0"/>
              <a:t>Asıl başlık stili için tıklatın</a:t>
            </a:r>
            <a:endParaRPr lang="tr-TR" smtClean="0"/>
          </a:p>
        </p:txBody>
      </p:sp>
      <p:sp>
        <p:nvSpPr>
          <p:cNvPr id="5123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 smtClean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963DAF-3734-40C7-BF3E-FDFF72976566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03A7C43-7824-4C9C-BCBA-585F9202B0B2}" type="slidenum">
              <a:rPr lang="tr-TR"/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tr-TR" smtClean="0"/>
              <a:t>Asıl başlık stili için tıklatın</a:t>
            </a:r>
            <a:endParaRPr lang="tr-TR" smtClean="0"/>
          </a:p>
        </p:txBody>
      </p:sp>
      <p:sp>
        <p:nvSpPr>
          <p:cNvPr id="6147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 smtClean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5930110-8D62-4FB2-ADB4-EAAFEEF1D1FF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8FE2D0-C104-4A1A-85BA-66943826D799}" type="slidenum">
              <a:rPr lang="tr-TR"/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tr-TR" smtClean="0"/>
              <a:t>Asıl başlık stili için tıklatın</a:t>
            </a:r>
            <a:endParaRPr lang="tr-TR" smtClean="0"/>
          </a:p>
        </p:txBody>
      </p:sp>
      <p:sp>
        <p:nvSpPr>
          <p:cNvPr id="7171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 smtClean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DC91E99-85A3-44FB-87E5-F5CAA8996978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7529DF-D60F-4485-BDFE-4A765A39605E}" type="slidenum">
              <a:rPr lang="tr-TR"/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tr-TR" smtClean="0"/>
              <a:t>Asıl başlık stili için tıklatın</a:t>
            </a:r>
            <a:endParaRPr lang="tr-TR" smtClean="0"/>
          </a:p>
        </p:txBody>
      </p:sp>
      <p:sp>
        <p:nvSpPr>
          <p:cNvPr id="8195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 smtClean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924FA25-894A-45B1-9C7A-905FAA404B65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2A4FB4-C5FC-48B4-880A-567038213B38}" type="slidenum">
              <a:rPr lang="tr-TR"/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tr-TR" smtClean="0"/>
              <a:t>Asıl başlık stili için tıklatın</a:t>
            </a:r>
            <a:endParaRPr lang="tr-TR" smtClean="0"/>
          </a:p>
        </p:txBody>
      </p:sp>
      <p:sp>
        <p:nvSpPr>
          <p:cNvPr id="9219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 smtClean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7BCE437-BE52-455F-BA7B-B87B5DC6F33A}" type="datetime1">
              <a:rPr lang="tr-TR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5C36D7-AD0C-44E8-BFF4-408CC693533E}" type="slidenum">
              <a:rPr lang="tr-TR"/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png"/><Relationship Id="rId7" Type="http://schemas.openxmlformats.org/officeDocument/2006/relationships/image" Target="../media/image20.jpeg"/><Relationship Id="rId6" Type="http://schemas.openxmlformats.org/officeDocument/2006/relationships/image" Target="../media/image19.jpeg"/><Relationship Id="rId5" Type="http://schemas.microsoft.com/office/2007/relationships/diagramDrawing" Target="../diagrams/drawing9.xml"/><Relationship Id="rId4" Type="http://schemas.openxmlformats.org/officeDocument/2006/relationships/diagramColors" Target="../diagrams/colors9.xml"/><Relationship Id="rId3" Type="http://schemas.openxmlformats.org/officeDocument/2006/relationships/diagramQuickStyle" Target="../diagrams/quickStyle9.xml"/><Relationship Id="rId2" Type="http://schemas.openxmlformats.org/officeDocument/2006/relationships/diagramLayout" Target="../diagrams/layout9.xml"/><Relationship Id="rId16" Type="http://schemas.openxmlformats.org/officeDocument/2006/relationships/notesSlide" Target="../notesSlides/notesSlide6.x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27.png"/><Relationship Id="rId13" Type="http://schemas.openxmlformats.org/officeDocument/2006/relationships/image" Target="../media/image26.png"/><Relationship Id="rId12" Type="http://schemas.openxmlformats.org/officeDocument/2006/relationships/image" Target="../media/image25.tiff"/><Relationship Id="rId11" Type="http://schemas.openxmlformats.org/officeDocument/2006/relationships/image" Target="../media/image24.tiff"/><Relationship Id="rId10" Type="http://schemas.openxmlformats.org/officeDocument/2006/relationships/image" Target="../media/image23.png"/><Relationship Id="rId1" Type="http://schemas.openxmlformats.org/officeDocument/2006/relationships/diagramData" Target="../diagrams/data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diagramDrawing" Target="../diagrams/drawing10.xml"/><Relationship Id="rId4" Type="http://schemas.openxmlformats.org/officeDocument/2006/relationships/diagramColors" Target="../diagrams/colors10.xml"/><Relationship Id="rId3" Type="http://schemas.openxmlformats.org/officeDocument/2006/relationships/diagramQuickStyle" Target="../diagrams/quickStyle10.xml"/><Relationship Id="rId2" Type="http://schemas.openxmlformats.org/officeDocument/2006/relationships/diagramLayout" Target="../diagrams/layout10.xml"/><Relationship Id="rId1" Type="http://schemas.openxmlformats.org/officeDocument/2006/relationships/diagramData" Target="../diagrams/data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12.xml"/><Relationship Id="rId8" Type="http://schemas.openxmlformats.org/officeDocument/2006/relationships/diagramLayout" Target="../diagrams/layout12.xml"/><Relationship Id="rId7" Type="http://schemas.openxmlformats.org/officeDocument/2006/relationships/diagramData" Target="../diagrams/data12.xml"/><Relationship Id="rId6" Type="http://schemas.openxmlformats.org/officeDocument/2006/relationships/image" Target="../media/image31.png"/><Relationship Id="rId5" Type="http://schemas.microsoft.com/office/2007/relationships/diagramDrawing" Target="../diagrams/drawing11.xml"/><Relationship Id="rId4" Type="http://schemas.openxmlformats.org/officeDocument/2006/relationships/diagramColors" Target="../diagrams/colors11.xml"/><Relationship Id="rId3" Type="http://schemas.openxmlformats.org/officeDocument/2006/relationships/diagramQuickStyle" Target="../diagrams/quickStyle11.xml"/><Relationship Id="rId2" Type="http://schemas.openxmlformats.org/officeDocument/2006/relationships/diagramLayout" Target="../diagrams/layout11.xml"/><Relationship Id="rId17" Type="http://schemas.openxmlformats.org/officeDocument/2006/relationships/slideLayout" Target="../slideLayouts/slideLayout1.xml"/><Relationship Id="rId16" Type="http://schemas.microsoft.com/office/2007/relationships/diagramDrawing" Target="../diagrams/drawing13.xml"/><Relationship Id="rId15" Type="http://schemas.openxmlformats.org/officeDocument/2006/relationships/diagramColors" Target="../diagrams/colors13.xml"/><Relationship Id="rId14" Type="http://schemas.openxmlformats.org/officeDocument/2006/relationships/diagramQuickStyle" Target="../diagrams/quickStyle13.xml"/><Relationship Id="rId13" Type="http://schemas.openxmlformats.org/officeDocument/2006/relationships/diagramLayout" Target="../diagrams/layout13.xml"/><Relationship Id="rId12" Type="http://schemas.openxmlformats.org/officeDocument/2006/relationships/diagramData" Target="../diagrams/data13.xml"/><Relationship Id="rId11" Type="http://schemas.microsoft.com/office/2007/relationships/diagramDrawing" Target="../diagrams/drawing12.xml"/><Relationship Id="rId10" Type="http://schemas.openxmlformats.org/officeDocument/2006/relationships/diagramColors" Target="../diagrams/colors12.xml"/><Relationship Id="rId1" Type="http://schemas.openxmlformats.org/officeDocument/2006/relationships/diagramData" Target="../diagrams/data11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4.jpeg"/><Relationship Id="rId7" Type="http://schemas.openxmlformats.org/officeDocument/2006/relationships/image" Target="../media/image33.jpeg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5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16.xml"/><Relationship Id="rId8" Type="http://schemas.openxmlformats.org/officeDocument/2006/relationships/diagramLayout" Target="../diagrams/layout16.xml"/><Relationship Id="rId7" Type="http://schemas.openxmlformats.org/officeDocument/2006/relationships/diagramData" Target="../diagrams/data1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2" Type="http://schemas.openxmlformats.org/officeDocument/2006/relationships/slideLayout" Target="../slideLayouts/slideLayout4.xml"/><Relationship Id="rId11" Type="http://schemas.microsoft.com/office/2007/relationships/diagramDrawing" Target="../diagrams/drawing16.xml"/><Relationship Id="rId10" Type="http://schemas.openxmlformats.org/officeDocument/2006/relationships/diagramColors" Target="../diagrams/colors16.xml"/><Relationship Id="rId1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3.xml"/><Relationship Id="rId8" Type="http://schemas.openxmlformats.org/officeDocument/2006/relationships/diagramQuickStyle" Target="../diagrams/quickStyle3.xml"/><Relationship Id="rId7" Type="http://schemas.openxmlformats.org/officeDocument/2006/relationships/diagramLayout" Target="../diagrams/layout3.xml"/><Relationship Id="rId6" Type="http://schemas.openxmlformats.org/officeDocument/2006/relationships/diagramData" Target="../diagrams/data3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2.xml"/><Relationship Id="rId10" Type="http://schemas.microsoft.com/office/2007/relationships/diagramDrawing" Target="../diagrams/drawing3.xml"/><Relationship Id="rId1" Type="http://schemas.openxmlformats.org/officeDocument/2006/relationships/diagramData" Target="../diagrams/data2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8.xml"/><Relationship Id="rId4" Type="http://schemas.openxmlformats.org/officeDocument/2006/relationships/diagramColors" Target="../diagrams/colors18.xml"/><Relationship Id="rId3" Type="http://schemas.openxmlformats.org/officeDocument/2006/relationships/diagramQuickStyle" Target="../diagrams/quickStyle18.xml"/><Relationship Id="rId2" Type="http://schemas.openxmlformats.org/officeDocument/2006/relationships/diagramLayout" Target="../diagrams/layout18.xml"/><Relationship Id="rId1" Type="http://schemas.openxmlformats.org/officeDocument/2006/relationships/diagramData" Target="../diagrams/data18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4.png"/><Relationship Id="rId6" Type="http://schemas.openxmlformats.org/officeDocument/2006/relationships/image" Target="../media/image43.png"/><Relationship Id="rId5" Type="http://schemas.microsoft.com/office/2007/relationships/diagramDrawing" Target="../diagrams/drawing19.xml"/><Relationship Id="rId4" Type="http://schemas.openxmlformats.org/officeDocument/2006/relationships/diagramColors" Target="../diagrams/colors19.xml"/><Relationship Id="rId3" Type="http://schemas.openxmlformats.org/officeDocument/2006/relationships/diagramQuickStyle" Target="../diagrams/quickStyle19.xml"/><Relationship Id="rId2" Type="http://schemas.openxmlformats.org/officeDocument/2006/relationships/diagramLayout" Target="../diagrams/layout19.xml"/><Relationship Id="rId1" Type="http://schemas.openxmlformats.org/officeDocument/2006/relationships/diagramData" Target="../diagrams/data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diagramData" Target="../diagrams/data4.xml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4" Type="http://schemas.openxmlformats.org/officeDocument/2006/relationships/slideLayout" Target="../slideLayouts/slideLayout2.xml"/><Relationship Id="rId13" Type="http://schemas.microsoft.com/office/2007/relationships/diagramDrawing" Target="../diagrams/drawing4.xml"/><Relationship Id="rId12" Type="http://schemas.openxmlformats.org/officeDocument/2006/relationships/diagramColors" Target="../diagrams/colors4.xml"/><Relationship Id="rId11" Type="http://schemas.openxmlformats.org/officeDocument/2006/relationships/diagramQuickStyle" Target="../diagrams/quickStyle4.xml"/><Relationship Id="rId10" Type="http://schemas.openxmlformats.org/officeDocument/2006/relationships/diagramLayout" Target="../diagrams/layout4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3.png"/><Relationship Id="rId7" Type="http://schemas.microsoft.com/office/2007/relationships/media" Target="../media/media1.wmv"/><Relationship Id="rId6" Type="http://schemas.openxmlformats.org/officeDocument/2006/relationships/video" Target="../media/media1.wmv"/><Relationship Id="rId5" Type="http://schemas.microsoft.com/office/2007/relationships/diagramDrawing" Target="../diagrams/drawing5.xml"/><Relationship Id="rId4" Type="http://schemas.openxmlformats.org/officeDocument/2006/relationships/diagramColors" Target="../diagrams/colors5.xml"/><Relationship Id="rId3" Type="http://schemas.openxmlformats.org/officeDocument/2006/relationships/diagramQuickStyle" Target="../diagrams/quickStyle5.xml"/><Relationship Id="rId2" Type="http://schemas.openxmlformats.org/officeDocument/2006/relationships/diagramLayout" Target="../diagrams/layout5.xml"/><Relationship Id="rId1" Type="http://schemas.openxmlformats.org/officeDocument/2006/relationships/diagramData" Target="../diagrams/data5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6.xml"/><Relationship Id="rId4" Type="http://schemas.openxmlformats.org/officeDocument/2006/relationships/diagramColors" Target="../diagrams/colors6.xml"/><Relationship Id="rId3" Type="http://schemas.openxmlformats.org/officeDocument/2006/relationships/diagramQuickStyle" Target="../diagrams/quickStyle6.xml"/><Relationship Id="rId2" Type="http://schemas.openxmlformats.org/officeDocument/2006/relationships/diagramLayout" Target="../diagrams/layout6.xml"/><Relationship Id="rId1" Type="http://schemas.openxmlformats.org/officeDocument/2006/relationships/diagramData" Target="../diagrams/data6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microsoft.com/office/2007/relationships/diagramDrawing" Target="../diagrams/drawing8.xml"/><Relationship Id="rId7" Type="http://schemas.openxmlformats.org/officeDocument/2006/relationships/diagramColors" Target="../diagrams/colors8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2.xml"/><Relationship Id="rId1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yagram 3"/>
          <p:cNvGraphicFramePr/>
          <p:nvPr/>
        </p:nvGraphicFramePr>
        <p:xfrm>
          <a:off x="755576" y="548680"/>
          <a:ext cx="7632848" cy="1470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5" name="Picture 2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073183"/>
            <a:ext cx="1151928" cy="49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5288" y="836613"/>
            <a:ext cx="8291512" cy="507365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tr-TR" sz="2200" b="1" spc="-150" dirty="0" smtClean="0">
                <a:solidFill>
                  <a:srgbClr val="FF0000"/>
                </a:solidFill>
              </a:rPr>
              <a:t>21-05-2011 </a:t>
            </a:r>
            <a:endParaRPr lang="tr-TR" sz="2200" b="1" spc="-150" dirty="0">
              <a:solidFill>
                <a:srgbClr val="FF0000"/>
              </a:solidFill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tr-TR" sz="2400" b="1" spc="-150" dirty="0">
                <a:solidFill>
                  <a:schemeClr val="bg1"/>
                </a:solidFill>
              </a:rPr>
              <a:t>Knight Online adlı oyun okul çağındaki çocukları aşırı derecede etkiliyor . Oyundaki savaşlar , şiddete yönelme , ve aşırı bağımlılığa neden oluyor . </a:t>
            </a:r>
            <a:r>
              <a:rPr lang="tr-TR" sz="2400" b="1" i="1" spc="-150" dirty="0">
                <a:solidFill>
                  <a:srgbClr val="FFFF00"/>
                </a:solidFill>
              </a:rPr>
              <a:t>Bu oyun yüzünden psikolojik tedavi görmek için bir çok 9-20 yaşındaki çocuk-genç </a:t>
            </a:r>
            <a:r>
              <a:rPr lang="tr-TR" sz="2400" b="1" i="1" spc="-150" dirty="0" smtClean="0">
                <a:solidFill>
                  <a:srgbClr val="FFFF00"/>
                </a:solidFill>
              </a:rPr>
              <a:t>hastanemize </a:t>
            </a:r>
            <a:r>
              <a:rPr lang="tr-TR" sz="2400" b="1" i="1" spc="-150" dirty="0">
                <a:solidFill>
                  <a:srgbClr val="FFFF00"/>
                </a:solidFill>
              </a:rPr>
              <a:t>geliyor.</a:t>
            </a:r>
            <a:r>
              <a:rPr lang="tr-TR" sz="2400" b="1" spc="-150" dirty="0">
                <a:solidFill>
                  <a:schemeClr val="bg1"/>
                </a:solidFill>
              </a:rPr>
              <a:t> Oyun içerisindeki şiddet içerikleri ve oyun malzemelerinin gerçek parayla alım satımı çocuklarımızı genç yaşta hırsızlığa teşvik ediyor . 15 yaşındaki bir çocuğun oyundaki malzemesi çalındı diye kendini jiletle kesmesini ne kadar doğru buluyorsunuz ? </a:t>
            </a:r>
            <a:r>
              <a:rPr lang="tr-TR" sz="2400" b="1" i="1" spc="-150" dirty="0">
                <a:solidFill>
                  <a:srgbClr val="FFFF00"/>
                </a:solidFill>
              </a:rPr>
              <a:t>Oyun Gaziantep ilinde yasaklanmış durumda. Ülke geneli yasaklanmasını talep ediyorum</a:t>
            </a:r>
            <a:r>
              <a:rPr lang="tr-TR" sz="2400" b="1" spc="-150" dirty="0">
                <a:solidFill>
                  <a:schemeClr val="bg1"/>
                </a:solidFill>
              </a:rPr>
              <a:t> .</a:t>
            </a:r>
            <a:endParaRPr lang="tr-TR" sz="2200" b="1" spc="-150" dirty="0">
              <a:solidFill>
                <a:srgbClr val="FF0000"/>
              </a:solidFill>
            </a:endParaRPr>
          </a:p>
        </p:txBody>
      </p:sp>
      <p:sp>
        <p:nvSpPr>
          <p:cNvPr id="38915" name="Slayt Numarası Yer Tutucusu 3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2CABCF-A167-4C14-B3B7-7AC815691353}" type="slidenum">
              <a:rPr lang="tr-TR" smtClean="0">
                <a:solidFill>
                  <a:srgbClr val="898989"/>
                </a:solidFill>
              </a:rPr>
            </a:fld>
            <a:endParaRPr lang="tr-TR" smtClean="0">
              <a:solidFill>
                <a:srgbClr val="898989"/>
              </a:solidFill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0" y="0"/>
            <a:ext cx="6553200" cy="4619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tr-TR"/>
            </a:defPPr>
            <a:lvl1pPr>
              <a:defRPr sz="2400" b="1" spc="-15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 err="1">
                <a:solidFill>
                  <a:prstClr val="white"/>
                </a:solidFill>
              </a:rPr>
              <a:t>İ</a:t>
            </a:r>
            <a:r>
              <a:rPr lang="tr-TR" dirty="0" err="1" smtClean="0">
                <a:solidFill>
                  <a:prstClr val="white"/>
                </a:solidFill>
              </a:rPr>
              <a:t>hbarweb’e</a:t>
            </a:r>
            <a:r>
              <a:rPr lang="tr-TR" dirty="0" smtClean="0">
                <a:solidFill>
                  <a:prstClr val="white"/>
                </a:solidFill>
              </a:rPr>
              <a:t> </a:t>
            </a:r>
            <a:r>
              <a:rPr lang="tr-TR" dirty="0">
                <a:solidFill>
                  <a:prstClr val="white"/>
                </a:solidFill>
              </a:rPr>
              <a:t>gelen Çarpıcı </a:t>
            </a:r>
            <a:r>
              <a:rPr lang="tr-TR" dirty="0" smtClean="0">
                <a:solidFill>
                  <a:prstClr val="white"/>
                </a:solidFill>
              </a:rPr>
              <a:t>İhbarlar</a:t>
            </a:r>
            <a:r>
              <a:rPr lang="tr-TR" dirty="0">
                <a:solidFill>
                  <a:prstClr val="white"/>
                </a:solidFill>
              </a:rPr>
              <a:t>… Örnek: </a:t>
            </a:r>
            <a:r>
              <a:rPr lang="tr-TR" dirty="0" smtClean="0">
                <a:solidFill>
                  <a:prstClr val="white"/>
                </a:solidFill>
              </a:rPr>
              <a:t>3</a:t>
            </a:r>
            <a:endParaRPr lang="tr-TR" dirty="0">
              <a:solidFill>
                <a:prstClr val="white"/>
              </a:solidFill>
            </a:endParaRPr>
          </a:p>
        </p:txBody>
      </p:sp>
      <p:pic>
        <p:nvPicPr>
          <p:cNvPr id="73733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0" y="0"/>
            <a:ext cx="1778000" cy="107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ayt Numarası Yer Tutucusu 1"/>
          <p:cNvSpPr txBox="1"/>
          <p:nvPr/>
        </p:nvSpPr>
        <p:spPr>
          <a:xfrm>
            <a:off x="34925" y="6524625"/>
            <a:ext cx="468313" cy="2968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AB02AB01-9C19-44D4-BB28-1FF8212063CD}" type="slidenum">
              <a:rPr lang="tr-TR" sz="1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fld>
            <a:endParaRPr lang="tr-TR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180975" y="908050"/>
            <a:ext cx="7483475" cy="5041900"/>
          </a:xfrm>
        </p:spPr>
        <p:txBody>
          <a:bodyPr/>
          <a:lstStyle/>
          <a:p>
            <a:pPr marL="914400" lvl="1" indent="-457200" eaLnBrk="1" hangingPunct="1">
              <a:lnSpc>
                <a:spcPct val="150000"/>
              </a:lnSpc>
              <a:spcBef>
                <a:spcPct val="0"/>
              </a:spcBef>
              <a:buFont typeface="Calibri" panose="020F0502020204030204" pitchFamily="34" charset="0"/>
              <a:buAutoNum type="arabicParenR"/>
            </a:pPr>
            <a:r>
              <a:rPr lang="tr-TR" sz="2000" b="1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Kendinizi eğitin, interneti öğrenin</a:t>
            </a:r>
            <a:endParaRPr lang="tr-TR" sz="2000" b="1" smtClean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914400" lvl="1" indent="-457200" eaLnBrk="1" hangingPunct="1">
              <a:lnSpc>
                <a:spcPct val="150000"/>
              </a:lnSpc>
              <a:spcBef>
                <a:spcPct val="0"/>
              </a:spcBef>
              <a:buFont typeface="Calibri" panose="020F0502020204030204" pitchFamily="34" charset="0"/>
              <a:buAutoNum type="arabicParenR"/>
            </a:pPr>
            <a:r>
              <a:rPr lang="tr-TR" sz="2000" b="1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İnterneti oturma odanıza taşıyın; Zaman sınırlaması yapın</a:t>
            </a:r>
            <a:endParaRPr lang="tr-TR" sz="2000" b="1" smtClean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914400" lvl="1" indent="-457200" eaLnBrk="1" hangingPunct="1">
              <a:lnSpc>
                <a:spcPct val="150000"/>
              </a:lnSpc>
              <a:spcBef>
                <a:spcPct val="0"/>
              </a:spcBef>
              <a:buFont typeface="Calibri" panose="020F0502020204030204" pitchFamily="34" charset="0"/>
              <a:buAutoNum type="arabicParenR"/>
            </a:pPr>
            <a:r>
              <a:rPr lang="tr-TR" sz="2000" b="1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İnternet kullanımıyla ilgili kurallar belirleyin</a:t>
            </a:r>
            <a:endParaRPr lang="tr-TR" sz="2000" b="1" smtClean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914400" lvl="1" indent="-457200" eaLnBrk="1" hangingPunct="1">
              <a:lnSpc>
                <a:spcPct val="150000"/>
              </a:lnSpc>
              <a:spcBef>
                <a:spcPct val="0"/>
              </a:spcBef>
              <a:buFont typeface="Calibri" panose="020F0502020204030204" pitchFamily="34" charset="0"/>
              <a:buAutoNum type="arabicParenR"/>
            </a:pPr>
            <a:r>
              <a:rPr lang="tr-TR" sz="2000" b="1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Çocuğunuzu uygun bir şekilde uyarın</a:t>
            </a:r>
            <a:endParaRPr lang="tr-TR" sz="2000" b="1" smtClean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914400" lvl="1" indent="-457200" eaLnBrk="1" hangingPunct="1">
              <a:lnSpc>
                <a:spcPct val="150000"/>
              </a:lnSpc>
              <a:spcBef>
                <a:spcPct val="0"/>
              </a:spcBef>
              <a:buFont typeface="Calibri" panose="020F0502020204030204" pitchFamily="34" charset="0"/>
              <a:buAutoNum type="arabicParenR"/>
            </a:pPr>
            <a:r>
              <a:rPr lang="tr-TR" sz="2000" b="1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Çocuğunuzla bağlantıyı koparmayın</a:t>
            </a:r>
            <a:endParaRPr lang="tr-TR" sz="2000" b="1" smtClean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914400" lvl="1" indent="-457200" eaLnBrk="1" hangingPunct="1">
              <a:lnSpc>
                <a:spcPct val="150000"/>
              </a:lnSpc>
              <a:spcBef>
                <a:spcPct val="0"/>
              </a:spcBef>
              <a:buFont typeface="Calibri" panose="020F0502020204030204" pitchFamily="34" charset="0"/>
              <a:buAutoNum type="arabicParenR"/>
            </a:pPr>
            <a:r>
              <a:rPr lang="tr-TR" sz="2000" b="1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Çocuğunuzun dolaştığı mecraları bilmeye çalışın</a:t>
            </a:r>
            <a:endParaRPr lang="tr-TR" sz="2000" b="1" smtClean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914400" lvl="1" indent="-457200" eaLnBrk="1" hangingPunct="1">
              <a:lnSpc>
                <a:spcPct val="150000"/>
              </a:lnSpc>
              <a:spcBef>
                <a:spcPct val="0"/>
              </a:spcBef>
              <a:buFont typeface="Calibri" panose="020F0502020204030204" pitchFamily="34" charset="0"/>
              <a:buAutoNum type="arabicParenR"/>
            </a:pPr>
            <a:r>
              <a:rPr lang="tr-TR" sz="2000" b="1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Oynadığı bilgisayar oyunlarına dikkat edin</a:t>
            </a:r>
            <a:endParaRPr lang="tr-TR" sz="2000" b="1" smtClean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914400" lvl="1" indent="-457200" eaLnBrk="1" hangingPunct="1">
              <a:lnSpc>
                <a:spcPct val="150000"/>
              </a:lnSpc>
              <a:spcBef>
                <a:spcPct val="0"/>
              </a:spcBef>
              <a:buFont typeface="Calibri" panose="020F0502020204030204" pitchFamily="34" charset="0"/>
              <a:buAutoNum type="arabicParenR"/>
            </a:pPr>
            <a:r>
              <a:rPr lang="tr-TR" sz="2000" b="1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Çocuğunuza aşırı tepkiler vermeyin</a:t>
            </a:r>
            <a:endParaRPr lang="tr-TR" sz="2000" b="1" smtClean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914400" lvl="1" indent="-457200" eaLnBrk="1" hangingPunct="1">
              <a:lnSpc>
                <a:spcPct val="150000"/>
              </a:lnSpc>
              <a:spcBef>
                <a:spcPct val="0"/>
              </a:spcBef>
              <a:buFont typeface="Calibri" panose="020F0502020204030204" pitchFamily="34" charset="0"/>
              <a:buAutoNum type="arabicParenR"/>
            </a:pPr>
            <a:r>
              <a:rPr lang="tr-TR" sz="2000" b="1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Her şeye inanmaması konusunda uyarın</a:t>
            </a:r>
            <a:endParaRPr lang="tr-TR" sz="2000" b="1" smtClean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914400" lvl="1" indent="-457200" eaLnBrk="1" hangingPunct="1">
              <a:lnSpc>
                <a:spcPct val="150000"/>
              </a:lnSpc>
              <a:spcBef>
                <a:spcPct val="0"/>
              </a:spcBef>
              <a:buFont typeface="Calibri" panose="020F0502020204030204" pitchFamily="34" charset="0"/>
              <a:buAutoNum type="arabicParenR"/>
            </a:pPr>
            <a:r>
              <a:rPr lang="tr-TR" sz="2000" b="1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Kişisel ve ailevi bilgileri paylaşmamasını öğütleyin</a:t>
            </a:r>
            <a:endParaRPr lang="tr-TR" sz="2000" b="1" smtClean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914400" lvl="1" indent="-457200" eaLnBrk="1" hangingPunct="1">
              <a:lnSpc>
                <a:spcPct val="150000"/>
              </a:lnSpc>
              <a:spcBef>
                <a:spcPct val="0"/>
              </a:spcBef>
              <a:buFont typeface="Calibri" panose="020F0502020204030204" pitchFamily="34" charset="0"/>
              <a:buAutoNum type="arabicParenR"/>
            </a:pPr>
            <a:endParaRPr lang="tr-TR" sz="2000" b="1" smtClean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914400" lvl="1" indent="-457200" eaLnBrk="1" hangingPunct="1">
              <a:lnSpc>
                <a:spcPct val="150000"/>
              </a:lnSpc>
              <a:spcBef>
                <a:spcPct val="0"/>
              </a:spcBef>
              <a:buFont typeface="Calibri" panose="020F0502020204030204" pitchFamily="34" charset="0"/>
              <a:buAutoNum type="arabicParenR"/>
            </a:pPr>
            <a:endParaRPr lang="tr-TR" sz="2000" b="1" smtClean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914400" lvl="1" indent="-457200" eaLnBrk="1" hangingPunct="1">
              <a:lnSpc>
                <a:spcPct val="150000"/>
              </a:lnSpc>
              <a:spcBef>
                <a:spcPct val="0"/>
              </a:spcBef>
              <a:buFont typeface="Calibri" panose="020F0502020204030204" pitchFamily="34" charset="0"/>
              <a:buAutoNum type="arabicParenR"/>
            </a:pPr>
            <a:endParaRPr lang="tr-TR" sz="2000" b="1" smtClean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457200" indent="-457200" eaLnBrk="1" hangingPunct="1">
              <a:buFont typeface="Calibri" panose="020F0502020204030204" pitchFamily="34" charset="0"/>
              <a:buAutoNum type="arabicParenR"/>
            </a:pPr>
            <a:endParaRPr lang="tr-TR" sz="2000" b="1" smtClean="0"/>
          </a:p>
        </p:txBody>
      </p:sp>
      <p:sp>
        <p:nvSpPr>
          <p:cNvPr id="4" name="4 Metin kutusu"/>
          <p:cNvSpPr txBox="1"/>
          <p:nvPr/>
        </p:nvSpPr>
        <p:spPr>
          <a:xfrm>
            <a:off x="0" y="0"/>
            <a:ext cx="6553200" cy="4619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tr-TR"/>
            </a:defPPr>
            <a:lvl1pPr>
              <a:defRPr sz="2400" b="1" spc="-15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 smtClean="0"/>
              <a:t>İNTERNETİN GÜVENLİ </a:t>
            </a:r>
            <a:r>
              <a:rPr lang="tr-TR" dirty="0"/>
              <a:t>KULLANIM KURALLARI</a:t>
            </a:r>
            <a:endParaRPr lang="tr-TR" dirty="0"/>
          </a:p>
        </p:txBody>
      </p:sp>
      <p:graphicFrame>
        <p:nvGraphicFramePr>
          <p:cNvPr id="5" name="Diyagram 4"/>
          <p:cNvGraphicFramePr/>
          <p:nvPr/>
        </p:nvGraphicFramePr>
        <p:xfrm>
          <a:off x="7149076" y="0"/>
          <a:ext cx="1995466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6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34925" y="6524625"/>
            <a:ext cx="468313" cy="296863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fld id="{1A260060-5764-4A0A-88B3-D121B1DFA484}" type="slidenum">
              <a:rPr lang="tr-TR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fld>
            <a:endParaRPr lang="tr-TR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E:\TiB\webgozcu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" t="13341" r="2359" b="10329"/>
          <a:stretch>
            <a:fillRect/>
          </a:stretch>
        </p:blipFill>
        <p:spPr bwMode="auto">
          <a:xfrm>
            <a:off x="5868144" y="3212976"/>
            <a:ext cx="2880320" cy="504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TiB\Yeni klasör1\1205808_6035182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37" y="4833156"/>
            <a:ext cx="869556" cy="8695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bordo\Desktop\sunumhazırlık\oyu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0" y="3654425"/>
            <a:ext cx="7000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bordo\Desktop\sunumhazırlık\sosyala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25" y="1412875"/>
            <a:ext cx="5746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bordo\Desktop\sunumhazırlık\65432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75" y="4129088"/>
            <a:ext cx="449263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E:\TiB\sık_kullanılanlar.t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315" y="1844824"/>
            <a:ext cx="1368152" cy="630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TiB\hirsiz2.t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479" y="4581128"/>
            <a:ext cx="720080" cy="504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2" descr="C:\Users\bordo\Desktop\sunumhazırlık\1294206191[1].png"/>
          <p:cNvPicPr>
            <a:picLocks noChangeAspect="1" noChangeArrowheads="1"/>
          </p:cNvPicPr>
          <p:nvPr/>
        </p:nvPicPr>
        <p:blipFill rotWithShape="1">
          <a:blip r:embed="rId13"/>
          <a:srcRect l="11185" t="9976" r="3790" b="15326"/>
          <a:stretch>
            <a:fillRect/>
          </a:stretch>
        </p:blipFill>
        <p:spPr bwMode="auto">
          <a:xfrm>
            <a:off x="4913313" y="2446338"/>
            <a:ext cx="893762" cy="860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 descr="C:\Users\bordo\Desktop\sunumhazırlık\family-and-internet[1]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850900"/>
            <a:ext cx="10636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Metin kutusu"/>
          <p:cNvSpPr txBox="1"/>
          <p:nvPr/>
        </p:nvSpPr>
        <p:spPr>
          <a:xfrm>
            <a:off x="0" y="-4763"/>
            <a:ext cx="5867400" cy="4619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tr-TR"/>
            </a:defPPr>
            <a:lvl1pPr>
              <a:defRPr sz="2400" b="1" spc="-15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Yaşanılan Mağduriyetler</a:t>
            </a:r>
            <a:endParaRPr lang="tr-TR" dirty="0"/>
          </a:p>
        </p:txBody>
      </p:sp>
      <p:graphicFrame>
        <p:nvGraphicFramePr>
          <p:cNvPr id="10" name="Diyagram 9"/>
          <p:cNvGraphicFramePr/>
          <p:nvPr/>
        </p:nvGraphicFramePr>
        <p:xfrm>
          <a:off x="7149076" y="0"/>
          <a:ext cx="1995466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76804" name="Resim 2" descr="Ekran Kırpm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9438"/>
            <a:ext cx="9144000" cy="551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0 Metin kutusu"/>
          <p:cNvSpPr txBox="1"/>
          <p:nvPr/>
        </p:nvSpPr>
        <p:spPr>
          <a:xfrm>
            <a:off x="0" y="-4763"/>
            <a:ext cx="5867400" cy="4619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tr-TR"/>
            </a:defPPr>
            <a:lvl1pPr>
              <a:defRPr sz="2400" b="1" spc="-15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Yaşanılan Mağduriyetler</a:t>
            </a:r>
            <a:endParaRPr lang="tr-TR" dirty="0"/>
          </a:p>
        </p:txBody>
      </p:sp>
      <p:pic>
        <p:nvPicPr>
          <p:cNvPr id="77827" name="Resim 7" descr="Ekran Kırpma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579438"/>
            <a:ext cx="9105900" cy="551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Metin kutusu 8"/>
          <p:cNvSpPr txBox="1"/>
          <p:nvPr/>
        </p:nvSpPr>
        <p:spPr>
          <a:xfrm>
            <a:off x="5435600" y="692150"/>
            <a:ext cx="3673475" cy="7080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PAYLAŞTIKLARINIZ HAYATINIZI KARARTMASIN!</a:t>
            </a:r>
            <a:endParaRPr lang="tr-TR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7950" y="620713"/>
            <a:ext cx="8878888" cy="604837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4328DA-1FAF-4CE7-BF39-F632B4EEB84C}" type="slidenum">
              <a:rPr lang="tr-TR"/>
            </a:fld>
            <a:endParaRPr lang="tr-TR"/>
          </a:p>
        </p:txBody>
      </p:sp>
      <p:sp>
        <p:nvSpPr>
          <p:cNvPr id="6" name="10 Metin kutusu"/>
          <p:cNvSpPr txBox="1"/>
          <p:nvPr/>
        </p:nvSpPr>
        <p:spPr>
          <a:xfrm>
            <a:off x="0" y="-4763"/>
            <a:ext cx="5867400" cy="4619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tr-TR"/>
            </a:defPPr>
            <a:lvl1pPr>
              <a:defRPr sz="2400" b="1" spc="-15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Yaşanılan Mağduriyetler</a:t>
            </a:r>
            <a:endParaRPr lang="tr-TR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yagram 4"/>
          <p:cNvGraphicFramePr/>
          <p:nvPr/>
        </p:nvGraphicFramePr>
        <p:xfrm>
          <a:off x="323528" y="1304918"/>
          <a:ext cx="6120680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13314" name="Picture 2" descr="C:\Users\bordo\Desktop\sunumhazırlık\bilincli-aile.png"/>
          <p:cNvPicPr>
            <a:picLocks noChangeAspect="1" noChangeArrowheads="1"/>
          </p:cNvPicPr>
          <p:nvPr/>
        </p:nvPicPr>
        <p:blipFill rotWithShape="1">
          <a:blip r:embed="rId6"/>
          <a:srcRect l="11083" r="18498"/>
          <a:stretch>
            <a:fillRect/>
          </a:stretch>
        </p:blipFill>
        <p:spPr bwMode="auto">
          <a:xfrm>
            <a:off x="6415088" y="1557338"/>
            <a:ext cx="2497137" cy="31670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4 Metin kutusu"/>
          <p:cNvSpPr txBox="1"/>
          <p:nvPr/>
        </p:nvSpPr>
        <p:spPr>
          <a:xfrm>
            <a:off x="0" y="0"/>
            <a:ext cx="6553200" cy="4619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tr-TR"/>
            </a:defPPr>
            <a:lvl1pPr>
              <a:defRPr sz="2400" b="1" spc="-15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BİLİNÇLİ BİR EBEVEYNİN DİKKATİNE !</a:t>
            </a:r>
            <a:endParaRPr lang="tr-TR" dirty="0"/>
          </a:p>
        </p:txBody>
      </p:sp>
      <p:graphicFrame>
        <p:nvGraphicFramePr>
          <p:cNvPr id="9" name="Diyagram 8"/>
          <p:cNvGraphicFramePr/>
          <p:nvPr/>
        </p:nvGraphicFramePr>
        <p:xfrm>
          <a:off x="3046060" y="4941168"/>
          <a:ext cx="5832648" cy="787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34925" y="6524625"/>
            <a:ext cx="468313" cy="296863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fld id="{765D78FE-A984-4B41-AC90-E6C6B2DC81F3}" type="slidenum">
              <a:rPr lang="tr-TR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fld>
            <a:endParaRPr lang="tr-TR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Diyagram 3"/>
          <p:cNvGraphicFramePr/>
          <p:nvPr/>
        </p:nvGraphicFramePr>
        <p:xfrm>
          <a:off x="755576" y="692696"/>
          <a:ext cx="3312368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Metin kutusu"/>
          <p:cNvSpPr txBox="1"/>
          <p:nvPr/>
        </p:nvSpPr>
        <p:spPr>
          <a:xfrm>
            <a:off x="395536" y="996036"/>
            <a:ext cx="6624736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spc="-1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  <a:cs typeface="+mn-cs"/>
              </a:rPr>
              <a:t>İnternetteki zararlı içeriklerden ailenizi korumak için</a:t>
            </a:r>
            <a:endParaRPr lang="tr-TR" sz="2400" b="1" spc="-15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0242" name="Picture 2" descr="C:\Users\bordo\Desktop\sunumhazırlık\virüs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110540" y="787784"/>
            <a:ext cx="1080119" cy="8781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4 Metin kutusu"/>
          <p:cNvSpPr txBox="1"/>
          <p:nvPr/>
        </p:nvSpPr>
        <p:spPr>
          <a:xfrm>
            <a:off x="0" y="0"/>
            <a:ext cx="5940425" cy="4619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tr-TR"/>
            </a:defPPr>
            <a:lvl1pPr>
              <a:defRPr sz="2400" b="1" spc="-15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GÜVENLİ İNTERNET HİZMETİ’NDEN YARARLANIN !</a:t>
            </a:r>
            <a:endParaRPr lang="tr-TR" dirty="0"/>
          </a:p>
        </p:txBody>
      </p:sp>
      <p:graphicFrame>
        <p:nvGraphicFramePr>
          <p:cNvPr id="11" name="Diyagram 10"/>
          <p:cNvGraphicFramePr/>
          <p:nvPr/>
        </p:nvGraphicFramePr>
        <p:xfrm>
          <a:off x="7149076" y="0"/>
          <a:ext cx="1995466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34925" y="6524625"/>
            <a:ext cx="468313" cy="296863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fld id="{4979814E-2037-4843-8CAC-29E589D07438}" type="slidenum">
              <a:rPr lang="tr-TR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fld>
            <a:endParaRPr lang="tr-TR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730924"/>
            <a:ext cx="3221098" cy="4176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30924"/>
            <a:ext cx="3222650" cy="4176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Metin Yer Tutucusu 3"/>
          <p:cNvSpPr>
            <a:spLocks noGrp="1"/>
          </p:cNvSpPr>
          <p:nvPr>
            <p:ph type="body" idx="1"/>
          </p:nvPr>
        </p:nvSpPr>
        <p:spPr>
          <a:xfrm>
            <a:off x="755576" y="613094"/>
            <a:ext cx="7813177" cy="2017713"/>
          </a:xfrm>
        </p:spPr>
        <p:txBody>
          <a:bodyPr/>
          <a:lstStyle/>
          <a:p>
            <a:pPr lvl="1" eaLnBrk="1" hangingPunct="1"/>
            <a:r>
              <a:rPr lang="tr-TR" sz="2400" dirty="0" smtClean="0">
                <a:solidFill>
                  <a:schemeClr val="bg1"/>
                </a:solidFill>
              </a:rPr>
              <a:t>‘’Güvenli İnternet Hizmeti, bireysel ve kurumsal abonelere İnternet servis sağlayıcıları tarafından ücretsiz olarak sunulan ve İnternetteki muhtemel zararlı içeriklerden sizi ve ailenizi koruyan alternatif bir İnternet erişim hizmetidir.’’</a:t>
            </a:r>
            <a:endParaRPr lang="tr-TR" sz="2400" dirty="0" smtClean="0">
              <a:solidFill>
                <a:schemeClr val="bg1"/>
              </a:solidFill>
            </a:endParaRPr>
          </a:p>
        </p:txBody>
      </p:sp>
      <p:sp>
        <p:nvSpPr>
          <p:cNvPr id="81923" name="İçerik Yer Tutucusu 2"/>
          <p:cNvSpPr>
            <a:spLocks noGrp="1"/>
          </p:cNvSpPr>
          <p:nvPr>
            <p:ph sz="half" idx="2"/>
          </p:nvPr>
        </p:nvSpPr>
        <p:spPr>
          <a:xfrm>
            <a:off x="1187624" y="2874569"/>
            <a:ext cx="4321175" cy="251936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ü"/>
            </a:pPr>
            <a:r>
              <a:rPr lang="tr-TR" sz="2000" b="1" smtClean="0">
                <a:solidFill>
                  <a:schemeClr val="bg1"/>
                </a:solidFill>
              </a:rPr>
              <a:t>Ücretsizdir.</a:t>
            </a:r>
            <a:endParaRPr lang="tr-TR" sz="2000" b="1" smtClean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tr-TR" sz="2000" b="1" smtClean="0">
                <a:solidFill>
                  <a:schemeClr val="bg1"/>
                </a:solidFill>
              </a:rPr>
              <a:t>Hızlıdır, bilgisayarınızı yavaşlatmaz.</a:t>
            </a:r>
            <a:endParaRPr lang="tr-TR" sz="2000" b="1" smtClean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tr-TR" sz="2000" b="1" smtClean="0">
                <a:solidFill>
                  <a:schemeClr val="bg1"/>
                </a:solidFill>
              </a:rPr>
              <a:t>Kolaydır, program kurmanıza gerek yoktur.</a:t>
            </a:r>
            <a:endParaRPr lang="tr-TR" sz="2000" b="1" smtClean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tr-TR" sz="2000" b="1" smtClean="0">
                <a:solidFill>
                  <a:schemeClr val="bg1"/>
                </a:solidFill>
              </a:rPr>
              <a:t>İki farklı profil seçeneği sunar.</a:t>
            </a:r>
            <a:endParaRPr lang="tr-TR" sz="2000" b="1" smtClean="0">
              <a:solidFill>
                <a:schemeClr val="bg1"/>
              </a:solidFill>
            </a:endParaRP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tr-TR" b="1" smtClean="0">
                <a:solidFill>
                  <a:schemeClr val="bg1"/>
                </a:solidFill>
              </a:rPr>
              <a:t>Çocuk Profili</a:t>
            </a:r>
            <a:endParaRPr lang="tr-TR" b="1" smtClean="0">
              <a:solidFill>
                <a:schemeClr val="bg1"/>
              </a:solidFill>
            </a:endParaRP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tr-TR" b="1" smtClean="0">
                <a:solidFill>
                  <a:schemeClr val="bg1"/>
                </a:solidFill>
              </a:rPr>
              <a:t>Aile Profili</a:t>
            </a:r>
            <a:endParaRPr lang="tr-TR" b="1" smtClean="0">
              <a:solidFill>
                <a:schemeClr val="bg1"/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CD9D-88E5-45F3-8E24-4B74702E5D52}" type="slidenum">
              <a:rPr lang="tr-TR"/>
            </a:fld>
            <a:endParaRPr lang="tr-TR" dirty="0"/>
          </a:p>
        </p:txBody>
      </p:sp>
      <p:pic>
        <p:nvPicPr>
          <p:cNvPr id="81925" name="Picture 5" descr="C:\Users\mcem\Desktop\image\ailecocuk\aile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363" y="2874569"/>
            <a:ext cx="352742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4 Metin kutusu"/>
          <p:cNvSpPr txBox="1"/>
          <p:nvPr/>
        </p:nvSpPr>
        <p:spPr>
          <a:xfrm>
            <a:off x="0" y="0"/>
            <a:ext cx="5724525" cy="4619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tr-TR"/>
            </a:defPPr>
            <a:lvl1pPr>
              <a:defRPr sz="2400" b="1" spc="-15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GÜVENLİ İNTERNET HİZMETİ NEDİR ?</a:t>
            </a:r>
            <a:endParaRPr lang="tr-TR" dirty="0"/>
          </a:p>
        </p:txBody>
      </p:sp>
      <p:graphicFrame>
        <p:nvGraphicFramePr>
          <p:cNvPr id="7" name="Diyagram 6"/>
          <p:cNvGraphicFramePr/>
          <p:nvPr/>
        </p:nvGraphicFramePr>
        <p:xfrm>
          <a:off x="7149076" y="0"/>
          <a:ext cx="1995466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layt Numarası Yer Tutucusu 1"/>
          <p:cNvSpPr txBox="1"/>
          <p:nvPr/>
        </p:nvSpPr>
        <p:spPr>
          <a:xfrm>
            <a:off x="34925" y="6524625"/>
            <a:ext cx="468313" cy="2968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90620365-8B42-4926-815B-B4E4C555A29A}" type="slidenum">
              <a:rPr lang="tr-TR" sz="1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fld>
            <a:endParaRPr lang="tr-TR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61194" y="3220606"/>
            <a:ext cx="4333875" cy="1895475"/>
          </a:xfrm>
        </p:spPr>
        <p:txBody>
          <a:bodyPr>
            <a:noAutofit/>
          </a:bodyPr>
          <a:lstStyle/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tr-TR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Çocuk Profili: </a:t>
            </a:r>
            <a:r>
              <a:rPr lang="tr-TR" sz="2400" dirty="0" smtClean="0">
                <a:solidFill>
                  <a:schemeClr val="bg1"/>
                </a:solidFill>
              </a:rPr>
              <a:t>Çocuk profili, içeriği uzmanlarca belirlenen kriterlere uygun sitelerden oluşmaktadır.</a:t>
            </a:r>
            <a:endParaRPr lang="tr-TR" sz="2400" dirty="0">
              <a:solidFill>
                <a:schemeClr val="bg1"/>
              </a:solidFill>
            </a:endParaRPr>
          </a:p>
        </p:txBody>
      </p:sp>
      <p:sp>
        <p:nvSpPr>
          <p:cNvPr id="15" name="İçerik Yer Tutucusu 2"/>
          <p:cNvSpPr>
            <a:spLocks noGrp="1"/>
          </p:cNvSpPr>
          <p:nvPr>
            <p:ph sz="half" idx="2"/>
          </p:nvPr>
        </p:nvSpPr>
        <p:spPr>
          <a:xfrm>
            <a:off x="641350" y="836712"/>
            <a:ext cx="7861300" cy="2044700"/>
          </a:xfrm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tr-TR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Çocuk ve Aile Profilleri </a:t>
            </a:r>
            <a:r>
              <a:rPr lang="tr-TR" sz="2400" dirty="0" smtClean="0">
                <a:solidFill>
                  <a:schemeClr val="bg1"/>
                </a:solidFill>
              </a:rPr>
              <a:t>İnternet kullanıcılarının günlük gereksinimlerini karşılamaktadır.</a:t>
            </a:r>
            <a:endParaRPr lang="tr-TR" sz="2400" dirty="0" smtClean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tr-TR" sz="2400" dirty="0" smtClean="0">
                <a:solidFill>
                  <a:schemeClr val="bg1"/>
                </a:solidFill>
              </a:rPr>
              <a:t>Psikoloji, pedagoji, sosyoloji ve hukuk alanlarında uzman akademisyenlerin bulunduğu bir kurul tarafından Çocuk ve Aile Profillerine ait kriterler tespit edilmektedir.</a:t>
            </a:r>
            <a:endParaRPr lang="tr-TR" sz="2400" dirty="0">
              <a:solidFill>
                <a:schemeClr val="bg1"/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F0B9EB-E4A3-45CA-AB24-B68F38183072}" type="slidenum">
              <a:rPr lang="tr-TR"/>
            </a:fld>
            <a:endParaRPr lang="tr-TR"/>
          </a:p>
        </p:txBody>
      </p:sp>
      <p:pic>
        <p:nvPicPr>
          <p:cNvPr id="4098" name="Picture 2" descr="C:\Users\mcem\Desktop\image\ailecocuk\ordinateur%20off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12" y="3250769"/>
            <a:ext cx="79375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C:\Users\mcem\Desktop\image\ailecocuk\email-1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00" y="3220606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C:\Users\mcem\Desktop\image\ailecocuk\gazety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25" y="3088844"/>
            <a:ext cx="114458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C:\Users\mcem\Desktop\image\ailecocuk\package_games_kid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7" y="4028644"/>
            <a:ext cx="8255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 descr="C:\Users\mcem\Desktop\image\ailecocuk\muzi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5" y="4084206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 descr="C:\Users\mcem\Desktop\image\iyi_aile\i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00" y="4028644"/>
            <a:ext cx="9715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4 Metin kutusu"/>
          <p:cNvSpPr txBox="1"/>
          <p:nvPr/>
        </p:nvSpPr>
        <p:spPr>
          <a:xfrm>
            <a:off x="0" y="0"/>
            <a:ext cx="4572000" cy="4619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tr-TR"/>
            </a:defPPr>
            <a:lvl1pPr>
              <a:defRPr sz="2400" b="1" spc="-15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ÇOCUK VE AİLE PROFİLİ</a:t>
            </a:r>
            <a:endParaRPr lang="tr-TR" dirty="0"/>
          </a:p>
        </p:txBody>
      </p:sp>
      <p:graphicFrame>
        <p:nvGraphicFramePr>
          <p:cNvPr id="13" name="Diyagram 12"/>
          <p:cNvGraphicFramePr/>
          <p:nvPr/>
        </p:nvGraphicFramePr>
        <p:xfrm>
          <a:off x="7149076" y="0"/>
          <a:ext cx="1995466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Slayt Numarası Yer Tutucusu 1"/>
          <p:cNvSpPr txBox="1"/>
          <p:nvPr/>
        </p:nvSpPr>
        <p:spPr>
          <a:xfrm>
            <a:off x="34925" y="6524625"/>
            <a:ext cx="468313" cy="2968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5D4EB46D-A8E8-4909-B5C2-08D415CCBA11}" type="slidenum">
              <a:rPr lang="tr-TR" sz="1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fld>
            <a:endParaRPr lang="tr-TR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971550" y="692150"/>
            <a:ext cx="7011988" cy="507365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tr-TR" b="1" dirty="0">
                <a:solidFill>
                  <a:schemeClr val="bg1"/>
                </a:solidFill>
              </a:rPr>
              <a:t>Aile </a:t>
            </a:r>
            <a:r>
              <a:rPr lang="tr-TR" b="1" dirty="0" smtClean="0">
                <a:solidFill>
                  <a:schemeClr val="bg1"/>
                </a:solidFill>
              </a:rPr>
              <a:t>Profilinde</a:t>
            </a:r>
            <a:endParaRPr lang="tr-TR" b="1" dirty="0" smtClean="0">
              <a:solidFill>
                <a:schemeClr val="bg1"/>
              </a:solidFill>
            </a:endParaRPr>
          </a:p>
          <a:p>
            <a:pPr lvl="1" indent="-342900" eaLnBrk="1" hangingPunct="1">
              <a:defRPr/>
            </a:pPr>
            <a:r>
              <a:rPr lang="tr-TR" dirty="0" smtClean="0">
                <a:solidFill>
                  <a:schemeClr val="bg1"/>
                </a:solidFill>
              </a:rPr>
              <a:t>Kumar, intihara yönlendirme </a:t>
            </a:r>
            <a:endParaRPr lang="tr-TR" dirty="0" smtClean="0">
              <a:solidFill>
                <a:schemeClr val="bg1"/>
              </a:solidFill>
            </a:endParaRPr>
          </a:p>
          <a:p>
            <a:pPr lvl="1" indent="-342900" eaLnBrk="1" hangingPunct="1">
              <a:defRPr/>
            </a:pPr>
            <a:r>
              <a:rPr lang="tr-TR" dirty="0" smtClean="0">
                <a:solidFill>
                  <a:schemeClr val="bg1"/>
                </a:solidFill>
              </a:rPr>
              <a:t>çocukların cinsel istismarı </a:t>
            </a:r>
            <a:endParaRPr lang="tr-TR" dirty="0" smtClean="0">
              <a:solidFill>
                <a:schemeClr val="bg1"/>
              </a:solidFill>
            </a:endParaRPr>
          </a:p>
          <a:p>
            <a:pPr lvl="1" indent="-342900" eaLnBrk="1" hangingPunct="1">
              <a:defRPr/>
            </a:pPr>
            <a:r>
              <a:rPr lang="tr-TR" dirty="0">
                <a:solidFill>
                  <a:schemeClr val="bg1"/>
                </a:solidFill>
              </a:rPr>
              <a:t>u</a:t>
            </a:r>
            <a:r>
              <a:rPr lang="tr-TR" dirty="0" smtClean="0">
                <a:solidFill>
                  <a:schemeClr val="bg1"/>
                </a:solidFill>
              </a:rPr>
              <a:t>yuşturucu ve uyarıcı madde kullanımını kolaylaştırma </a:t>
            </a:r>
            <a:endParaRPr lang="tr-TR" dirty="0" smtClean="0">
              <a:solidFill>
                <a:schemeClr val="bg1"/>
              </a:solidFill>
            </a:endParaRPr>
          </a:p>
          <a:p>
            <a:pPr lvl="1" indent="-342900" eaLnBrk="1" hangingPunct="1">
              <a:defRPr/>
            </a:pPr>
            <a:r>
              <a:rPr lang="tr-TR" dirty="0">
                <a:solidFill>
                  <a:schemeClr val="bg1"/>
                </a:solidFill>
              </a:rPr>
              <a:t>S</a:t>
            </a:r>
            <a:r>
              <a:rPr lang="tr-TR" dirty="0" smtClean="0">
                <a:solidFill>
                  <a:schemeClr val="bg1"/>
                </a:solidFill>
              </a:rPr>
              <a:t>ağlık için tehlikeli madde temini </a:t>
            </a:r>
            <a:endParaRPr lang="tr-TR" dirty="0" smtClean="0">
              <a:solidFill>
                <a:schemeClr val="bg1"/>
              </a:solidFill>
            </a:endParaRPr>
          </a:p>
          <a:p>
            <a:pPr lvl="1" indent="-342900" eaLnBrk="1" hangingPunct="1">
              <a:defRPr/>
            </a:pPr>
            <a:r>
              <a:rPr lang="tr-TR" dirty="0">
                <a:solidFill>
                  <a:schemeClr val="bg1"/>
                </a:solidFill>
              </a:rPr>
              <a:t>F</a:t>
            </a:r>
            <a:r>
              <a:rPr lang="tr-TR" dirty="0" smtClean="0">
                <a:solidFill>
                  <a:schemeClr val="bg1"/>
                </a:solidFill>
              </a:rPr>
              <a:t>uhuş, müstehcenlik </a:t>
            </a:r>
            <a:endParaRPr lang="tr-TR" dirty="0" smtClean="0">
              <a:solidFill>
                <a:schemeClr val="bg1"/>
              </a:solidFill>
            </a:endParaRPr>
          </a:p>
          <a:p>
            <a:pPr lvl="1" indent="-342900" eaLnBrk="1" hangingPunct="1">
              <a:defRPr/>
            </a:pPr>
            <a:r>
              <a:rPr lang="tr-TR" dirty="0">
                <a:solidFill>
                  <a:schemeClr val="bg1"/>
                </a:solidFill>
              </a:rPr>
              <a:t>I</a:t>
            </a:r>
            <a:r>
              <a:rPr lang="tr-TR" dirty="0" smtClean="0">
                <a:solidFill>
                  <a:schemeClr val="bg1"/>
                </a:solidFill>
              </a:rPr>
              <a:t>rkçılık, ayrımcılık, nefret, terör, şiddet görüntüleri </a:t>
            </a:r>
            <a:endParaRPr lang="tr-TR" dirty="0" smtClean="0">
              <a:solidFill>
                <a:schemeClr val="bg1"/>
              </a:solidFill>
            </a:endParaRPr>
          </a:p>
          <a:p>
            <a:pPr lvl="1" indent="-342900" eaLnBrk="1" hangingPunct="1">
              <a:defRPr/>
            </a:pPr>
            <a:r>
              <a:rPr lang="tr-TR" dirty="0">
                <a:solidFill>
                  <a:schemeClr val="bg1"/>
                </a:solidFill>
              </a:rPr>
              <a:t>K</a:t>
            </a:r>
            <a:r>
              <a:rPr lang="tr-TR" dirty="0" smtClean="0">
                <a:solidFill>
                  <a:schemeClr val="bg1"/>
                </a:solidFill>
              </a:rPr>
              <a:t>an ve şiddet içeren dövüş sporları, hayvan dövüşleri </a:t>
            </a:r>
            <a:endParaRPr lang="tr-TR" dirty="0" smtClean="0">
              <a:solidFill>
                <a:schemeClr val="bg1"/>
              </a:solidFill>
            </a:endParaRPr>
          </a:p>
          <a:p>
            <a:pPr lvl="1" indent="-342900" eaLnBrk="1" hangingPunct="1">
              <a:defRPr/>
            </a:pPr>
            <a:r>
              <a:rPr lang="tr-TR" dirty="0">
                <a:solidFill>
                  <a:schemeClr val="bg1"/>
                </a:solidFill>
              </a:rPr>
              <a:t>D</a:t>
            </a:r>
            <a:r>
              <a:rPr lang="tr-TR" dirty="0" smtClean="0">
                <a:solidFill>
                  <a:schemeClr val="bg1"/>
                </a:solidFill>
              </a:rPr>
              <a:t>olandırıcılık, zararlı yazılım vb. </a:t>
            </a:r>
            <a:endParaRPr lang="tr-TR" dirty="0">
              <a:solidFill>
                <a:schemeClr val="bg1"/>
              </a:solidFill>
            </a:endParaRPr>
          </a:p>
          <a:p>
            <a:pPr marL="400050" lvl="1" indent="0" eaLnBrk="1" hangingPunct="1">
              <a:buFont typeface="Arial" panose="020B0604020202020204" pitchFamily="34" charset="0"/>
              <a:buNone/>
              <a:defRPr/>
            </a:pPr>
            <a:r>
              <a:rPr lang="tr-TR" dirty="0" smtClean="0">
                <a:solidFill>
                  <a:schemeClr val="bg1"/>
                </a:solidFill>
              </a:rPr>
              <a:t>içerikleri barındıran web siteleri </a:t>
            </a:r>
            <a:r>
              <a:rPr lang="tr-T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BULUNMAMAKTADIR.</a:t>
            </a:r>
            <a:r>
              <a:rPr lang="tr-TR" dirty="0" smtClean="0">
                <a:solidFill>
                  <a:schemeClr val="bg1"/>
                </a:solidFill>
              </a:rPr>
              <a:t> </a:t>
            </a:r>
            <a:endParaRPr lang="tr-TR" dirty="0" smtClean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solidFill>
                  <a:schemeClr val="bg1"/>
                </a:solidFill>
              </a:rPr>
              <a:t>Aile profilinde Çocuk profiline ek olarak kişisel sitelere, forum ve paylaşım sitelerine erişilebilir.</a:t>
            </a:r>
            <a:endParaRPr lang="tr-TR" dirty="0" smtClean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solidFill>
                  <a:schemeClr val="bg1"/>
                </a:solidFill>
              </a:rPr>
              <a:t>Aile </a:t>
            </a:r>
            <a:r>
              <a:rPr lang="tr-TR" dirty="0">
                <a:solidFill>
                  <a:schemeClr val="bg1"/>
                </a:solidFill>
              </a:rPr>
              <a:t>P</a:t>
            </a:r>
            <a:r>
              <a:rPr lang="tr-TR" dirty="0" smtClean="0">
                <a:solidFill>
                  <a:schemeClr val="bg1"/>
                </a:solidFill>
              </a:rPr>
              <a:t>rofili oyun sitelerini, sohbet sitelerini ve sosyal medya sitelerini ise ayrı ayrı veya birlikte seçme imkanı sunar.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F7AB58-9B17-4190-B884-0C4E25EBADF8}" type="slidenum">
              <a:rPr lang="tr-TR"/>
            </a:fld>
            <a:endParaRPr lang="tr-TR"/>
          </a:p>
        </p:txBody>
      </p:sp>
      <p:sp>
        <p:nvSpPr>
          <p:cNvPr id="7" name="4 Metin kutusu"/>
          <p:cNvSpPr txBox="1"/>
          <p:nvPr/>
        </p:nvSpPr>
        <p:spPr>
          <a:xfrm>
            <a:off x="0" y="0"/>
            <a:ext cx="6804025" cy="4619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tr-TR"/>
            </a:defPPr>
            <a:lvl1pPr>
              <a:defRPr sz="2400" b="1" spc="-15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AİLE PROFİLİ</a:t>
            </a:r>
            <a:endParaRPr lang="tr-TR" dirty="0"/>
          </a:p>
        </p:txBody>
      </p:sp>
      <p:sp>
        <p:nvSpPr>
          <p:cNvPr id="6" name="Slayt Numarası Yer Tutucusu 1"/>
          <p:cNvSpPr txBox="1"/>
          <p:nvPr/>
        </p:nvSpPr>
        <p:spPr>
          <a:xfrm>
            <a:off x="34925" y="6524625"/>
            <a:ext cx="468313" cy="2968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6ECAB653-2D0D-46BD-A8B6-5635D168D4FE}" type="slidenum">
              <a:rPr lang="tr-TR" sz="1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fld>
            <a:endParaRPr lang="tr-TR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5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5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4 Metin kutusu"/>
          <p:cNvSpPr txBox="1"/>
          <p:nvPr/>
        </p:nvSpPr>
        <p:spPr>
          <a:xfrm>
            <a:off x="0" y="0"/>
            <a:ext cx="6553200" cy="4619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tr-TR"/>
            </a:defPPr>
            <a:lvl1pPr>
              <a:defRPr sz="2400" b="1" spc="-15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İNTERNETİN ÖNEMİ</a:t>
            </a:r>
            <a:endParaRPr lang="tr-TR" dirty="0"/>
          </a:p>
        </p:txBody>
      </p:sp>
      <p:graphicFrame>
        <p:nvGraphicFramePr>
          <p:cNvPr id="2" name="İçerik Yer Tutucusu 1"/>
          <p:cNvGraphicFramePr>
            <a:graphicFrameLocks noGrp="1"/>
          </p:cNvGraphicFramePr>
          <p:nvPr>
            <p:ph idx="1"/>
          </p:nvPr>
        </p:nvGraphicFramePr>
        <p:xfrm>
          <a:off x="395536" y="1052736"/>
          <a:ext cx="8496944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4" name="Diyagram 3"/>
          <p:cNvGraphicFramePr/>
          <p:nvPr/>
        </p:nvGraphicFramePr>
        <p:xfrm>
          <a:off x="7149076" y="0"/>
          <a:ext cx="1995466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34925" y="6524625"/>
            <a:ext cx="468313" cy="296863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fld id="{7ECFF140-6F38-4681-8A20-16D2D67FAA35}" type="slidenum">
              <a:rPr lang="tr-TR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fld>
            <a:endParaRPr lang="tr-TR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850" y="765175"/>
            <a:ext cx="8696325" cy="4679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AF7AEC-E91E-4852-BE26-8B146C1C97EA}" type="slidenum">
              <a:rPr lang="tr-TR"/>
            </a:fld>
            <a:endParaRPr lang="tr-TR"/>
          </a:p>
        </p:txBody>
      </p:sp>
      <p:sp>
        <p:nvSpPr>
          <p:cNvPr id="5" name="4 Metin kutusu"/>
          <p:cNvSpPr txBox="1"/>
          <p:nvPr/>
        </p:nvSpPr>
        <p:spPr>
          <a:xfrm>
            <a:off x="0" y="0"/>
            <a:ext cx="6804025" cy="4619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tr-TR"/>
            </a:defPPr>
            <a:lvl1pPr>
              <a:defRPr sz="2400" b="1" spc="-15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PROFİLLER ARASI GEÇİŞLER</a:t>
            </a:r>
            <a:endParaRPr lang="tr-TR" dirty="0"/>
          </a:p>
        </p:txBody>
      </p:sp>
      <p:graphicFrame>
        <p:nvGraphicFramePr>
          <p:cNvPr id="6" name="Diyagram 5"/>
          <p:cNvGraphicFramePr/>
          <p:nvPr/>
        </p:nvGraphicFramePr>
        <p:xfrm>
          <a:off x="7149076" y="0"/>
          <a:ext cx="1995466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layt Numarası Yer Tutucusu 1"/>
          <p:cNvSpPr txBox="1"/>
          <p:nvPr/>
        </p:nvSpPr>
        <p:spPr>
          <a:xfrm>
            <a:off x="34925" y="6524625"/>
            <a:ext cx="468313" cy="2968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6254D0D9-04F5-4094-8F6C-207848DF521D}" type="slidenum">
              <a:rPr lang="tr-TR" sz="1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fld>
            <a:endParaRPr lang="tr-TR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EF5C5-FC72-4C30-B69B-7A6C9C66949C}" type="slidenum">
              <a:rPr lang="tr-TR"/>
            </a:fld>
            <a:endParaRPr lang="tr-TR"/>
          </a:p>
        </p:txBody>
      </p:sp>
      <p:sp>
        <p:nvSpPr>
          <p:cNvPr id="6" name="4 Metin kutusu"/>
          <p:cNvSpPr txBox="1"/>
          <p:nvPr/>
        </p:nvSpPr>
        <p:spPr>
          <a:xfrm>
            <a:off x="0" y="0"/>
            <a:ext cx="6804025" cy="4619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tr-TR"/>
            </a:defPPr>
            <a:lvl1pPr>
              <a:defRPr sz="2400" b="1" spc="-15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NASIL ABONE OLUNUR?</a:t>
            </a:r>
            <a:endParaRPr lang="tr-TR" dirty="0"/>
          </a:p>
        </p:txBody>
      </p:sp>
      <p:graphicFrame>
        <p:nvGraphicFramePr>
          <p:cNvPr id="5" name="Diyagram 4"/>
          <p:cNvGraphicFramePr/>
          <p:nvPr/>
        </p:nvGraphicFramePr>
        <p:xfrm>
          <a:off x="7149076" y="0"/>
          <a:ext cx="1995466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7" name="Slayt Numarası Yer Tutucusu 1"/>
          <p:cNvSpPr txBox="1"/>
          <p:nvPr/>
        </p:nvSpPr>
        <p:spPr>
          <a:xfrm>
            <a:off x="34925" y="6524625"/>
            <a:ext cx="468313" cy="2968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8893AFA3-4459-4D38-A44A-79F49E13BC4F}" type="slidenum">
              <a:rPr lang="tr-TR" sz="1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fld>
            <a:endParaRPr lang="tr-TR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Metin kutusu 1"/>
          <p:cNvSpPr txBox="1"/>
          <p:nvPr/>
        </p:nvSpPr>
        <p:spPr>
          <a:xfrm>
            <a:off x="395536" y="1196752"/>
            <a:ext cx="8280920" cy="403187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tr-TR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Bayi veya Abone Merkezlerinden</a:t>
            </a:r>
            <a:endParaRPr lang="tr-TR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342900" indent="-3429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tr-TR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İnternet Sitelerinden (Online İşlem Merkezi)</a:t>
            </a:r>
            <a:endParaRPr lang="tr-TR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342900" indent="-3429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tr-TR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Telefon ile çağrı merkezleri üzerinden</a:t>
            </a:r>
            <a:endParaRPr lang="tr-TR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342900" indent="-3429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tr-TR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SMS yoluyla</a:t>
            </a:r>
            <a:endParaRPr lang="tr-TR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Metin kutusu"/>
          <p:cNvSpPr txBox="1"/>
          <p:nvPr/>
        </p:nvSpPr>
        <p:spPr>
          <a:xfrm>
            <a:off x="0" y="0"/>
            <a:ext cx="7019925" cy="5540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tr-TR"/>
            </a:defPPr>
            <a:lvl1pPr>
              <a:spcBef>
                <a:spcPts val="600"/>
              </a:spcBef>
              <a:defRPr sz="3200" spc="-15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tr-TR" sz="3000" smtClean="0"/>
              <a:t>Güvenli </a:t>
            </a:r>
            <a:r>
              <a:rPr lang="tr-TR" sz="3000" dirty="0" smtClean="0"/>
              <a:t>İnternet Hizmeti</a:t>
            </a:r>
            <a:endParaRPr lang="tr-TR" sz="3000" dirty="0"/>
          </a:p>
        </p:txBody>
      </p:sp>
      <p:sp>
        <p:nvSpPr>
          <p:cNvPr id="13" name="12 Metin kutusu"/>
          <p:cNvSpPr txBox="1"/>
          <p:nvPr/>
        </p:nvSpPr>
        <p:spPr>
          <a:xfrm>
            <a:off x="179388" y="1052513"/>
            <a:ext cx="7848600" cy="3232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tr-TR" sz="2400" dirty="0">
                <a:solidFill>
                  <a:schemeClr val="bg1"/>
                </a:solidFill>
                <a:latin typeface="+mn-lt"/>
                <a:cs typeface="+mn-cs"/>
              </a:rPr>
              <a:t>Bilgisayarınızda mutlaka güncel bir antivirüs programı kurulu olsun.</a:t>
            </a:r>
            <a:endParaRPr lang="tr-TR" sz="2400" dirty="0">
              <a:solidFill>
                <a:schemeClr val="bg1"/>
              </a:solidFill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tr-TR" sz="2400" dirty="0">
                <a:solidFill>
                  <a:schemeClr val="bg1"/>
                </a:solidFill>
                <a:latin typeface="+mn-lt"/>
                <a:cs typeface="+mn-cs"/>
              </a:rPr>
              <a:t>İnternet kafe gibi çok kişinin kullandığı bilgisayarlarda, tarayıcının şifrenizi kaydetmesine izin vermeyin.</a:t>
            </a:r>
            <a:endParaRPr lang="tr-TR" sz="2400" dirty="0">
              <a:solidFill>
                <a:schemeClr val="bg1"/>
              </a:solidFill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tr-TR" sz="2400" dirty="0">
                <a:solidFill>
                  <a:schemeClr val="bg1"/>
                </a:solidFill>
                <a:latin typeface="+mn-lt"/>
                <a:cs typeface="+mn-cs"/>
              </a:rPr>
              <a:t>Zararlı internet içeriklerinden korunmak için, internet servis sağlayıcınızdan </a:t>
            </a:r>
            <a:r>
              <a:rPr lang="tr-T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güvenli internet hizmetini </a:t>
            </a:r>
            <a:r>
              <a:rPr lang="tr-TR" sz="2400" dirty="0">
                <a:solidFill>
                  <a:schemeClr val="bg1"/>
                </a:solidFill>
                <a:latin typeface="+mn-lt"/>
                <a:cs typeface="+mn-cs"/>
              </a:rPr>
              <a:t>talep edin</a:t>
            </a:r>
            <a:endParaRPr lang="tr-TR" sz="2400" dirty="0">
              <a:solidFill>
                <a:schemeClr val="bg1"/>
              </a:solidFill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tr-T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Güvenli İnternet Hizmeti </a:t>
            </a:r>
            <a:r>
              <a:rPr lang="tr-T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ÜCRETSİZDİR</a:t>
            </a:r>
            <a:r>
              <a:rPr lang="tr-TR" sz="2400" dirty="0">
                <a:solidFill>
                  <a:schemeClr val="bg1"/>
                </a:solidFill>
                <a:latin typeface="+mn-lt"/>
                <a:cs typeface="+mn-cs"/>
              </a:rPr>
              <a:t>, sizi ve bilgisayarınızı birçok zararlı içerikten korur.</a:t>
            </a:r>
            <a:endParaRPr lang="tr-TR" sz="24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graphicFrame>
        <p:nvGraphicFramePr>
          <p:cNvPr id="6" name="Diyagram 5"/>
          <p:cNvGraphicFramePr/>
          <p:nvPr/>
        </p:nvGraphicFramePr>
        <p:xfrm>
          <a:off x="7149076" y="0"/>
          <a:ext cx="1995466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744" y="4284663"/>
            <a:ext cx="3240361" cy="16417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317" y="4860727"/>
            <a:ext cx="3181350" cy="647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İçerik Yer Tutucusu 2"/>
          <p:cNvSpPr>
            <a:spLocks noGrp="1"/>
          </p:cNvSpPr>
          <p:nvPr>
            <p:ph idx="1"/>
          </p:nvPr>
        </p:nvSpPr>
        <p:spPr>
          <a:xfrm>
            <a:off x="1547813" y="574675"/>
            <a:ext cx="4968875" cy="4103688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tr-TR" sz="2400" smtClean="0">
                <a:solidFill>
                  <a:schemeClr val="bg1"/>
                </a:solidFill>
              </a:rPr>
              <a:t>Kumar</a:t>
            </a:r>
            <a:endParaRPr lang="tr-TR" sz="2400" smtClean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tr-TR" sz="2400" smtClean="0">
                <a:solidFill>
                  <a:schemeClr val="bg1"/>
                </a:solidFill>
              </a:rPr>
              <a:t>İntihara Yönlendirme</a:t>
            </a:r>
            <a:endParaRPr lang="tr-TR" sz="2400" smtClean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tr-TR" sz="2400" smtClean="0">
                <a:solidFill>
                  <a:schemeClr val="bg1"/>
                </a:solidFill>
              </a:rPr>
              <a:t>Çocukların Cinsel İstismarı</a:t>
            </a:r>
            <a:endParaRPr lang="tr-TR" sz="2400" smtClean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tr-TR" sz="2400" smtClean="0">
                <a:solidFill>
                  <a:schemeClr val="bg1"/>
                </a:solidFill>
              </a:rPr>
              <a:t>Uyuşturucu ve Uyarıcı Madde</a:t>
            </a:r>
            <a:endParaRPr lang="tr-TR" sz="2400" smtClean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tr-TR" sz="2400" smtClean="0">
                <a:solidFill>
                  <a:schemeClr val="bg1"/>
                </a:solidFill>
              </a:rPr>
              <a:t>Sağlık İçin Tehlikeli Madde Temini</a:t>
            </a:r>
            <a:endParaRPr lang="tr-TR" sz="2400" smtClean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tr-TR" sz="2400" smtClean="0">
                <a:solidFill>
                  <a:schemeClr val="bg1"/>
                </a:solidFill>
              </a:rPr>
              <a:t>Fuhuş, Müstehcenlik </a:t>
            </a:r>
            <a:endParaRPr lang="tr-TR" sz="2400" smtClean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tr-TR" sz="2400" smtClean="0">
                <a:solidFill>
                  <a:schemeClr val="bg1"/>
                </a:solidFill>
              </a:rPr>
              <a:t>Irkçılık, Ayrımcılık, Nefret, Terör</a:t>
            </a:r>
            <a:endParaRPr lang="tr-TR" sz="2400" smtClean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tr-TR" sz="2400" smtClean="0">
                <a:solidFill>
                  <a:schemeClr val="bg1"/>
                </a:solidFill>
              </a:rPr>
              <a:t>Kan ve Şiddet İçeren Dövüş Sporları</a:t>
            </a:r>
            <a:endParaRPr lang="tr-TR" sz="2400" smtClean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tr-TR" sz="2400" smtClean="0">
                <a:solidFill>
                  <a:schemeClr val="bg1"/>
                </a:solidFill>
              </a:rPr>
              <a:t>Dolandırıcılık, Zararlı Yazılım Vb. </a:t>
            </a:r>
            <a:endParaRPr lang="tr-TR" sz="2400" smtClean="0">
              <a:solidFill>
                <a:schemeClr val="bg1"/>
              </a:solidFill>
            </a:endParaRPr>
          </a:p>
        </p:txBody>
      </p:sp>
      <p:sp>
        <p:nvSpPr>
          <p:cNvPr id="4" name="10 Metin kutusu"/>
          <p:cNvSpPr txBox="1"/>
          <p:nvPr/>
        </p:nvSpPr>
        <p:spPr>
          <a:xfrm>
            <a:off x="0" y="0"/>
            <a:ext cx="7019925" cy="5540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tr-TR"/>
            </a:defPPr>
            <a:lvl1pPr>
              <a:spcBef>
                <a:spcPts val="600"/>
              </a:spcBef>
              <a:defRPr sz="3200" spc="-15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tr-TR" sz="3000" smtClean="0"/>
              <a:t>Güvenli </a:t>
            </a:r>
            <a:r>
              <a:rPr lang="tr-TR" sz="3000" dirty="0" smtClean="0"/>
              <a:t>İnternet Hizmeti</a:t>
            </a:r>
            <a:endParaRPr lang="tr-TR" sz="3000" dirty="0"/>
          </a:p>
        </p:txBody>
      </p:sp>
      <p:sp>
        <p:nvSpPr>
          <p:cNvPr id="5" name="Metin kutusu 4"/>
          <p:cNvSpPr txBox="1"/>
          <p:nvPr/>
        </p:nvSpPr>
        <p:spPr>
          <a:xfrm>
            <a:off x="1547813" y="4797425"/>
            <a:ext cx="5472112" cy="8302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İÇİNDE YUKARIDAKİLERİN BULUNDUĞU</a:t>
            </a:r>
            <a:endParaRPr lang="tr-T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SİTELERİN ZARARLARINDAN KORUR</a:t>
            </a:r>
            <a:endParaRPr lang="tr-T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Resim 3" descr="Ekran Kırpma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3654B2-A9EE-4E94-AC88-BB1B8FA48330}" type="slidenum">
              <a:rPr lang="tr-TR"/>
            </a:fld>
            <a:endParaRPr lang="tr-TR"/>
          </a:p>
        </p:txBody>
      </p:sp>
      <p:sp>
        <p:nvSpPr>
          <p:cNvPr id="5" name="4 Metin kutusu"/>
          <p:cNvSpPr txBox="1"/>
          <p:nvPr/>
        </p:nvSpPr>
        <p:spPr>
          <a:xfrm>
            <a:off x="0" y="0"/>
            <a:ext cx="6804025" cy="4619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tr-TR"/>
            </a:defPPr>
            <a:lvl1pPr>
              <a:defRPr sz="2400" b="1" spc="-15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NASIL ABONE OLUNUR?</a:t>
            </a:r>
            <a:endParaRPr lang="tr-TR" dirty="0"/>
          </a:p>
        </p:txBody>
      </p:sp>
      <p:pic>
        <p:nvPicPr>
          <p:cNvPr id="90116" name="Resim 5" descr="Ekran Kırpma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620713"/>
            <a:ext cx="8820150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:\Users\mcem\Desktop\guvenlinet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617538"/>
            <a:ext cx="8820150" cy="57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Metin kutusu"/>
          <p:cNvSpPr txBox="1"/>
          <p:nvPr/>
        </p:nvSpPr>
        <p:spPr>
          <a:xfrm>
            <a:off x="0" y="0"/>
            <a:ext cx="6804025" cy="4619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tr-TR"/>
            </a:defPPr>
            <a:lvl1pPr>
              <a:defRPr sz="2400" b="1" spc="-15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GUVENLINET.ORG.TR</a:t>
            </a:r>
            <a:endParaRPr lang="tr-TR" dirty="0"/>
          </a:p>
        </p:txBody>
      </p:sp>
      <p:graphicFrame>
        <p:nvGraphicFramePr>
          <p:cNvPr id="6" name="Diyagram 5"/>
          <p:cNvGraphicFramePr/>
          <p:nvPr/>
        </p:nvGraphicFramePr>
        <p:xfrm>
          <a:off x="7149076" y="0"/>
          <a:ext cx="1995466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layt Numarası Yer Tutucusu 1"/>
          <p:cNvSpPr txBox="1"/>
          <p:nvPr/>
        </p:nvSpPr>
        <p:spPr>
          <a:xfrm>
            <a:off x="33338" y="6472238"/>
            <a:ext cx="641350" cy="3651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475069F1-AE4E-4A05-B71C-927DC8AE4931}" type="slidenum">
              <a:rPr lang="tr-TR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fld>
            <a:endParaRPr lang="tr-T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C:\Users\Ayce\Desktop\AYÇE vector\Logolar\gc_4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200" y="2890036"/>
            <a:ext cx="1800000" cy="9916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68" y="2890036"/>
            <a:ext cx="1800000" cy="99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7" descr="C:\Users\Ayce\Desktop\AYÇE vector\Logolar\gw_4.pn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984" y="2889230"/>
            <a:ext cx="1800000" cy="99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6" descr="C:\Users\Ayce\Desktop\AYÇE vector\Logolar\iw_4.pn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416" y="2871048"/>
            <a:ext cx="1800000" cy="99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200" y="5085184"/>
            <a:ext cx="3514725" cy="1638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7" name="6 Dikdörtgen"/>
          <p:cNvSpPr>
            <a:spLocks noChangeArrowheads="1"/>
          </p:cNvSpPr>
          <p:nvPr/>
        </p:nvSpPr>
        <p:spPr bwMode="auto">
          <a:xfrm>
            <a:off x="1243013" y="1268413"/>
            <a:ext cx="65722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sz="6000" b="1">
                <a:solidFill>
                  <a:schemeClr val="bg1"/>
                </a:solidFill>
                <a:latin typeface="Arial Black" panose="020B0A04020102020204" pitchFamily="34" charset="0"/>
              </a:rPr>
              <a:t>TEŞEKKÜRLER</a:t>
            </a:r>
            <a:endParaRPr lang="tr-TR" sz="6000" b="1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92953-7558-46CF-B61D-3354556389ED}" type="slidenum">
              <a:rPr lang="tr-TR"/>
            </a:fld>
            <a:endParaRPr lang="tr-TR"/>
          </a:p>
        </p:txBody>
      </p:sp>
      <p:sp>
        <p:nvSpPr>
          <p:cNvPr id="12" name="Slayt Numarası Yer Tutucusu 1"/>
          <p:cNvSpPr txBox="1"/>
          <p:nvPr/>
        </p:nvSpPr>
        <p:spPr>
          <a:xfrm>
            <a:off x="34925" y="6524625"/>
            <a:ext cx="468313" cy="2968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EA43A4C7-7E8A-47F9-8CCF-A8DC4394BF34}" type="slidenum">
              <a:rPr lang="tr-TR" sz="1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fld>
            <a:endParaRPr lang="tr-TR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AA0FC3-F4A1-4ED8-B5E4-3575485A2A63}" type="slidenum">
              <a:rPr lang="tr-TR"/>
            </a:fld>
            <a:endParaRPr lang="tr-TR"/>
          </a:p>
        </p:txBody>
      </p:sp>
      <p:sp>
        <p:nvSpPr>
          <p:cNvPr id="5" name="4 Metin kutusu"/>
          <p:cNvSpPr txBox="1"/>
          <p:nvPr/>
        </p:nvSpPr>
        <p:spPr>
          <a:xfrm>
            <a:off x="0" y="0"/>
            <a:ext cx="6227763" cy="4619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tr-TR"/>
            </a:defPPr>
            <a:lvl1pPr>
              <a:defRPr sz="2400" b="1" spc="-15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 smtClean="0"/>
              <a:t>60  SANİYEDE İNTERNETTE NELER OLUYOR</a:t>
            </a:r>
            <a:endParaRPr lang="tr-TR" dirty="0"/>
          </a:p>
        </p:txBody>
      </p:sp>
      <p:sp>
        <p:nvSpPr>
          <p:cNvPr id="3" name="Metin kutusu 2"/>
          <p:cNvSpPr txBox="1"/>
          <p:nvPr/>
        </p:nvSpPr>
        <p:spPr>
          <a:xfrm>
            <a:off x="539552" y="899524"/>
            <a:ext cx="8424936" cy="512176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00" tIns="46800" rIns="90000" bIns="46800"/>
          <a:lstStyle>
            <a:lvl1pPr marL="285750" indent="-285750" algn="just" defTabSz="44958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200" b="1" spc="-15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44958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</a:defRPr>
            </a:lvl2pPr>
            <a:lvl3pPr marL="1143000" indent="-228600" defTabSz="44958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</a:defRPr>
            </a:lvl3pPr>
            <a:lvl4pPr marL="16002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</a:defRPr>
            </a:lvl4pPr>
            <a:lvl5pPr marL="20574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</a:defRPr>
            </a:lvl5pPr>
            <a:lvl6pPr marL="2514600" indent="-228600" defTabSz="44958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>
                <a:solidFill>
                  <a:srgbClr val="000000"/>
                </a:solidFill>
              </a:defRPr>
            </a:lvl6pPr>
            <a:lvl7pPr marL="2971800" indent="-228600" defTabSz="44958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>
                <a:solidFill>
                  <a:srgbClr val="000000"/>
                </a:solidFill>
              </a:defRPr>
            </a:lvl7pPr>
            <a:lvl8pPr marL="3429000" indent="-228600" defTabSz="44958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>
                <a:solidFill>
                  <a:srgbClr val="000000"/>
                </a:solidFill>
              </a:defRPr>
            </a:lvl8pPr>
            <a:lvl9pPr marL="3886200" indent="-228600" defTabSz="44958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>
                <a:solidFill>
                  <a:srgbClr val="000000"/>
                </a:solidFill>
              </a:defRPr>
            </a:lvl9pPr>
          </a:lstStyle>
          <a:p>
            <a:pPr marL="342900" indent="-342900">
              <a:lnSpc>
                <a:spcPct val="140000"/>
              </a:lnSpc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tr-TR" sz="2400" dirty="0">
                <a:ln>
                  <a:solidFill>
                    <a:schemeClr val="tx1"/>
                  </a:solidFill>
                </a:ln>
              </a:rPr>
              <a:t>168 milyon e-posta gönderiliyor</a:t>
            </a:r>
            <a:endParaRPr lang="tr-TR" sz="2400" dirty="0">
              <a:ln>
                <a:solidFill>
                  <a:schemeClr val="tx1"/>
                </a:solidFill>
              </a:ln>
            </a:endParaRPr>
          </a:p>
          <a:p>
            <a:pPr marL="342900" indent="-342900">
              <a:lnSpc>
                <a:spcPct val="140000"/>
              </a:lnSpc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tr-TR" sz="2400" dirty="0">
                <a:ln>
                  <a:solidFill>
                    <a:schemeClr val="tx1"/>
                  </a:solidFill>
                </a:ln>
              </a:rPr>
              <a:t>Arama motorlarında 694.445 arama </a:t>
            </a:r>
            <a:r>
              <a:rPr lang="tr-TR" sz="2400" dirty="0" smtClean="0">
                <a:ln>
                  <a:solidFill>
                    <a:schemeClr val="tx1"/>
                  </a:solidFill>
                </a:ln>
              </a:rPr>
              <a:t>yapılıyor </a:t>
            </a:r>
            <a:endParaRPr lang="tr-TR" sz="2400" dirty="0">
              <a:ln>
                <a:solidFill>
                  <a:schemeClr val="tx1"/>
                </a:solidFill>
              </a:ln>
            </a:endParaRPr>
          </a:p>
          <a:p>
            <a:pPr marL="342900" indent="-342900">
              <a:lnSpc>
                <a:spcPct val="140000"/>
              </a:lnSpc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tr-TR" sz="2400" dirty="0">
                <a:ln>
                  <a:solidFill>
                    <a:schemeClr val="tx1"/>
                  </a:solidFill>
                </a:ln>
              </a:rPr>
              <a:t>Facebook’ta 695.000 durum </a:t>
            </a:r>
            <a:r>
              <a:rPr lang="tr-TR" sz="2400" dirty="0" smtClean="0">
                <a:ln>
                  <a:solidFill>
                    <a:schemeClr val="tx1"/>
                  </a:solidFill>
                </a:ln>
              </a:rPr>
              <a:t>güncelleme, </a:t>
            </a:r>
            <a:r>
              <a:rPr lang="tr-TR" sz="2400" dirty="0">
                <a:ln>
                  <a:solidFill>
                    <a:schemeClr val="tx1"/>
                  </a:solidFill>
                </a:ln>
              </a:rPr>
              <a:t>79.364 </a:t>
            </a:r>
            <a:r>
              <a:rPr lang="tr-TR" sz="2400" dirty="0" smtClean="0">
                <a:ln>
                  <a:solidFill>
                    <a:schemeClr val="tx1"/>
                  </a:solidFill>
                </a:ln>
              </a:rPr>
              <a:t>paylaşım</a:t>
            </a:r>
            <a:endParaRPr lang="tr-TR" sz="2400" dirty="0">
              <a:ln>
                <a:solidFill>
                  <a:schemeClr val="tx1"/>
                </a:solidFill>
              </a:ln>
            </a:endParaRPr>
          </a:p>
          <a:p>
            <a:pPr marL="342900" indent="-342900">
              <a:lnSpc>
                <a:spcPct val="140000"/>
              </a:lnSpc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tr-TR" sz="2400" dirty="0">
                <a:ln>
                  <a:solidFill>
                    <a:schemeClr val="tx1"/>
                  </a:solidFill>
                </a:ln>
              </a:rPr>
              <a:t>Flickr’a 6.600’den fazla fotoğraf yükleniyor</a:t>
            </a:r>
            <a:endParaRPr lang="tr-TR" sz="2400" dirty="0">
              <a:ln>
                <a:solidFill>
                  <a:schemeClr val="tx1"/>
                </a:solidFill>
              </a:ln>
            </a:endParaRPr>
          </a:p>
          <a:p>
            <a:pPr marL="342900" indent="-342900">
              <a:lnSpc>
                <a:spcPct val="140000"/>
              </a:lnSpc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tr-TR" sz="2400" dirty="0" err="1">
                <a:ln>
                  <a:solidFill>
                    <a:schemeClr val="tx1"/>
                  </a:solidFill>
                </a:ln>
              </a:rPr>
              <a:t>Skype’de</a:t>
            </a:r>
            <a:r>
              <a:rPr lang="tr-TR" sz="2400" dirty="0">
                <a:ln>
                  <a:solidFill>
                    <a:schemeClr val="tx1"/>
                  </a:solidFill>
                </a:ln>
              </a:rPr>
              <a:t> 6150 saatten fazla konuşma </a:t>
            </a:r>
            <a:r>
              <a:rPr lang="tr-TR" sz="2400" dirty="0" smtClean="0">
                <a:ln>
                  <a:solidFill>
                    <a:schemeClr val="tx1"/>
                  </a:solidFill>
                </a:ln>
              </a:rPr>
              <a:t>gerçekleştiriliyor </a:t>
            </a:r>
            <a:endParaRPr lang="tr-TR" sz="2400" dirty="0">
              <a:ln>
                <a:solidFill>
                  <a:schemeClr val="tx1"/>
                </a:solidFill>
              </a:ln>
            </a:endParaRPr>
          </a:p>
          <a:p>
            <a:pPr marL="342900" indent="-342900">
              <a:lnSpc>
                <a:spcPct val="140000"/>
              </a:lnSpc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tr-TR" sz="2400" dirty="0">
                <a:ln>
                  <a:solidFill>
                    <a:schemeClr val="tx1"/>
                  </a:solidFill>
                </a:ln>
              </a:rPr>
              <a:t>11 milyon kişi </a:t>
            </a:r>
            <a:r>
              <a:rPr lang="tr-TR" sz="2400" dirty="0" err="1">
                <a:ln>
                  <a:solidFill>
                    <a:schemeClr val="tx1"/>
                  </a:solidFill>
                </a:ln>
              </a:rPr>
              <a:t>MESSENGER’da</a:t>
            </a:r>
            <a:r>
              <a:rPr lang="tr-TR" sz="2400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tr-TR" sz="2400" dirty="0" err="1">
                <a:ln>
                  <a:solidFill>
                    <a:schemeClr val="tx1"/>
                  </a:solidFill>
                </a:ln>
              </a:rPr>
              <a:t>chat</a:t>
            </a:r>
            <a:r>
              <a:rPr lang="tr-TR" sz="2400" dirty="0">
                <a:ln>
                  <a:solidFill>
                    <a:schemeClr val="tx1"/>
                  </a:solidFill>
                </a:ln>
              </a:rPr>
              <a:t> yapıyor</a:t>
            </a:r>
            <a:endParaRPr lang="tr-TR" sz="2400" dirty="0">
              <a:ln>
                <a:solidFill>
                  <a:schemeClr val="tx1"/>
                </a:solidFill>
              </a:ln>
            </a:endParaRPr>
          </a:p>
          <a:p>
            <a:pPr marL="342900" indent="-342900">
              <a:lnSpc>
                <a:spcPct val="140000"/>
              </a:lnSpc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tr-TR" sz="2400" dirty="0">
                <a:ln>
                  <a:solidFill>
                    <a:schemeClr val="tx1"/>
                  </a:solidFill>
                </a:ln>
              </a:rPr>
              <a:t>Youtube’da 600’dan fazla video paylaşılıyor</a:t>
            </a:r>
            <a:endParaRPr lang="tr-TR" sz="2400" dirty="0">
              <a:ln>
                <a:solidFill>
                  <a:schemeClr val="tx1"/>
                </a:solidFill>
              </a:ln>
            </a:endParaRPr>
          </a:p>
          <a:p>
            <a:pPr marL="342900" indent="-342900">
              <a:lnSpc>
                <a:spcPct val="140000"/>
              </a:lnSpc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tr-TR" sz="2400" dirty="0">
                <a:ln>
                  <a:solidFill>
                    <a:schemeClr val="tx1"/>
                  </a:solidFill>
                </a:ln>
              </a:rPr>
              <a:t>2 milyon kullanıcı online porno </a:t>
            </a:r>
            <a:r>
              <a:rPr lang="tr-TR" sz="2400" dirty="0" smtClean="0">
                <a:ln>
                  <a:solidFill>
                    <a:schemeClr val="tx1"/>
                  </a:solidFill>
                </a:ln>
              </a:rPr>
              <a:t>izliyor				</a:t>
            </a:r>
            <a:endParaRPr lang="tr-TR" sz="2400" dirty="0" smtClean="0">
              <a:ln>
                <a:solidFill>
                  <a:schemeClr val="tx1"/>
                </a:solidFill>
              </a:ln>
            </a:endParaRPr>
          </a:p>
          <a:p>
            <a:pPr marL="0" indent="0">
              <a:lnSpc>
                <a:spcPct val="140000"/>
              </a:lnSpc>
              <a:buClr>
                <a:schemeClr val="bg1"/>
              </a:buClr>
              <a:defRPr/>
            </a:pPr>
            <a:r>
              <a:rPr lang="tr-TR" sz="2400" dirty="0">
                <a:ln>
                  <a:solidFill>
                    <a:schemeClr val="tx1"/>
                  </a:solidFill>
                </a:ln>
              </a:rPr>
              <a:t>	</a:t>
            </a:r>
            <a:r>
              <a:rPr lang="tr-TR" sz="2400" dirty="0" smtClean="0">
                <a:ln>
                  <a:solidFill>
                    <a:schemeClr val="tx1"/>
                  </a:solidFill>
                </a:ln>
              </a:rPr>
              <a:t>									</a:t>
            </a:r>
            <a:endParaRPr lang="tr-TR" sz="2400" dirty="0" smtClean="0">
              <a:ln>
                <a:solidFill>
                  <a:schemeClr val="tx1"/>
                </a:solidFill>
              </a:ln>
            </a:endParaRPr>
          </a:p>
          <a:p>
            <a:pPr marL="0" indent="0">
              <a:lnSpc>
                <a:spcPct val="140000"/>
              </a:lnSpc>
              <a:buClr>
                <a:schemeClr val="bg1"/>
              </a:buClr>
              <a:defRPr/>
            </a:pPr>
            <a:r>
              <a:rPr lang="tr-TR" sz="2400" dirty="0">
                <a:ln>
                  <a:solidFill>
                    <a:schemeClr val="tx1"/>
                  </a:solidFill>
                </a:ln>
              </a:rPr>
              <a:t>	</a:t>
            </a:r>
            <a:r>
              <a:rPr lang="tr-TR" sz="2400" dirty="0" smtClean="0">
                <a:ln>
                  <a:solidFill>
                    <a:schemeClr val="tx1"/>
                  </a:solidFill>
                </a:ln>
              </a:rPr>
              <a:t>									www.go-gulf.com/blog</a:t>
            </a:r>
            <a:r>
              <a:rPr lang="tr-TR" sz="2400" dirty="0">
                <a:ln>
                  <a:solidFill>
                    <a:schemeClr val="tx1"/>
                  </a:solidFill>
                </a:ln>
              </a:rPr>
              <a:t>/</a:t>
            </a:r>
            <a:endParaRPr lang="tr-TR" sz="2400" dirty="0">
              <a:ln>
                <a:solidFill>
                  <a:schemeClr val="tx1"/>
                </a:solidFill>
              </a:ln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endParaRPr lang="tr-TR" sz="2400" dirty="0" smtClean="0">
              <a:ln>
                <a:solidFill>
                  <a:schemeClr val="tx1"/>
                </a:solidFill>
              </a:ln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endParaRPr lang="en-US" sz="2400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7" name="Resim 6" descr="Ekran Kırpma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102" y="987153"/>
            <a:ext cx="559835" cy="497631"/>
          </a:xfrm>
          <a:prstGeom prst="roundRect">
            <a:avLst>
              <a:gd name="adj" fmla="val 2188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Resim 7" descr="Ekran Kırpm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384" y="1515292"/>
            <a:ext cx="561600" cy="496800"/>
          </a:xfrm>
          <a:prstGeom prst="roundRect">
            <a:avLst>
              <a:gd name="adj" fmla="val 2188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Resim 8" descr="Ekran Kırpm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012092"/>
            <a:ext cx="562053" cy="496800"/>
          </a:xfrm>
          <a:prstGeom prst="roundRect">
            <a:avLst>
              <a:gd name="adj" fmla="val 2188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Resim 9" descr="Ekran Kırpma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913" y="2508892"/>
            <a:ext cx="561600" cy="496800"/>
          </a:xfrm>
          <a:prstGeom prst="roundRect">
            <a:avLst>
              <a:gd name="adj" fmla="val 2188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Resim 10" descr="Ekran Kırpm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373" y="3044873"/>
            <a:ext cx="561600" cy="496800"/>
          </a:xfrm>
          <a:prstGeom prst="roundRect">
            <a:avLst>
              <a:gd name="adj" fmla="val 2188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Resim 11" descr="Ekran Kırpma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430" y="3541673"/>
            <a:ext cx="561600" cy="496800"/>
          </a:xfrm>
          <a:prstGeom prst="roundRect">
            <a:avLst>
              <a:gd name="adj" fmla="val 2188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Resim 12" descr="Ekran Kırpma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84" y="4090326"/>
            <a:ext cx="561600" cy="496800"/>
          </a:xfrm>
          <a:prstGeom prst="roundRect">
            <a:avLst>
              <a:gd name="adj" fmla="val 2188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Resim 13" descr="Ekran Kırpm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668" y="4596942"/>
            <a:ext cx="568916" cy="496800"/>
          </a:xfrm>
          <a:prstGeom prst="roundRect">
            <a:avLst>
              <a:gd name="adj" fmla="val 2188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15" name="Diyagram 14"/>
          <p:cNvGraphicFramePr/>
          <p:nvPr/>
        </p:nvGraphicFramePr>
        <p:xfrm>
          <a:off x="7149076" y="0"/>
          <a:ext cx="1995466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Metin kutusu"/>
          <p:cNvSpPr txBox="1"/>
          <p:nvPr/>
        </p:nvSpPr>
        <p:spPr>
          <a:xfrm>
            <a:off x="0" y="0"/>
            <a:ext cx="6553200" cy="4619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tr-TR"/>
            </a:defPPr>
            <a:lvl1pPr>
              <a:defRPr sz="2400" b="1" spc="-15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KAPIMIZDAKİ KİM !</a:t>
            </a:r>
            <a:endParaRPr lang="tr-TR" dirty="0"/>
          </a:p>
        </p:txBody>
      </p:sp>
      <p:sp>
        <p:nvSpPr>
          <p:cNvPr id="3" name="Metin kutusu 2"/>
          <p:cNvSpPr txBox="1"/>
          <p:nvPr/>
        </p:nvSpPr>
        <p:spPr>
          <a:xfrm>
            <a:off x="1908175" y="5445125"/>
            <a:ext cx="5292725" cy="3698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İnternet birçok davetsiz misafirin evimize giriş kapısı</a:t>
            </a:r>
            <a:endParaRPr lang="tr-TR" dirty="0"/>
          </a:p>
        </p:txBody>
      </p:sp>
      <p:graphicFrame>
        <p:nvGraphicFramePr>
          <p:cNvPr id="5" name="Diyagram 4"/>
          <p:cNvGraphicFramePr/>
          <p:nvPr/>
        </p:nvGraphicFramePr>
        <p:xfrm>
          <a:off x="7149076" y="0"/>
          <a:ext cx="1995466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7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34925" y="6524625"/>
            <a:ext cx="468313" cy="296863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fld id="{1DDF890A-9F78-4317-9DCE-F8D6511260F7}" type="slidenum">
              <a:rPr lang="tr-TR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fld>
            <a:endParaRPr lang="tr-TR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Klause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03648" y="908720"/>
            <a:ext cx="7283152" cy="4536503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n-US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Porno</a:t>
            </a:r>
            <a:r>
              <a:rPr lang="tr-TR" sz="2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grafi</a:t>
            </a:r>
            <a:r>
              <a:rPr lang="tr-TR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/Çocuk İstismarı</a:t>
            </a:r>
            <a:endParaRPr lang="tr-TR" sz="2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tr-TR" sz="2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Kişisel </a:t>
            </a:r>
            <a:r>
              <a:rPr lang="tr-TR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bilgilerin paylaşımı</a:t>
            </a:r>
            <a:endParaRPr lang="tr-TR" sz="2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tr-TR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Cinsel içerikli mesajlar</a:t>
            </a:r>
            <a:endParaRPr lang="tr-TR" sz="2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tr-TR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Sanal dolandırıcılık </a:t>
            </a:r>
            <a:endParaRPr lang="tr-TR" sz="2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tr-TR" sz="2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Siber </a:t>
            </a:r>
            <a:r>
              <a:rPr lang="tr-TR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zorbalık</a:t>
            </a:r>
            <a:endParaRPr lang="tr-TR" sz="2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tr-TR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Şiddet / Nefret / Irkçılık</a:t>
            </a:r>
            <a:endParaRPr lang="tr-TR" sz="2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tr-TR" sz="2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Çevrim </a:t>
            </a:r>
            <a:r>
              <a:rPr lang="tr-TR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içi oyunlar ve İnternet bağımlılığı</a:t>
            </a:r>
            <a:endParaRPr lang="tr-TR" sz="2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tr-TR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Yabancılarla çevrimiçi ve çevrimdışı iletişim</a:t>
            </a:r>
            <a:endParaRPr lang="tr-TR" sz="2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tr-TR" sz="2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Zararlı yazılımlar</a:t>
            </a:r>
            <a:endParaRPr lang="tr-TR" sz="22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endParaRPr lang="tr-TR" sz="2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defRPr/>
            </a:pPr>
            <a:endParaRPr lang="tr-TR" sz="22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4 Metin kutusu"/>
          <p:cNvSpPr txBox="1"/>
          <p:nvPr/>
        </p:nvSpPr>
        <p:spPr>
          <a:xfrm>
            <a:off x="0" y="0"/>
            <a:ext cx="6553200" cy="4619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tr-TR"/>
            </a:defPPr>
            <a:lvl1pPr>
              <a:defRPr sz="2400" b="1" spc="-15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İNTERNETİN RİSKLERİ</a:t>
            </a:r>
            <a:endParaRPr lang="tr-TR" dirty="0"/>
          </a:p>
        </p:txBody>
      </p:sp>
      <p:graphicFrame>
        <p:nvGraphicFramePr>
          <p:cNvPr id="5" name="Diyagram 4"/>
          <p:cNvGraphicFramePr/>
          <p:nvPr/>
        </p:nvGraphicFramePr>
        <p:xfrm>
          <a:off x="7149076" y="0"/>
          <a:ext cx="1995466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6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34925" y="6524625"/>
            <a:ext cx="468313" cy="296863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fld id="{A71D843B-3396-4D4A-AD49-7D5D2C7F4074}" type="slidenum">
              <a:rPr lang="tr-TR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fld>
            <a:endParaRPr lang="tr-TR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13"/>
          <p:cNvSpPr txBox="1">
            <a:spLocks noGrp="1"/>
          </p:cNvSpPr>
          <p:nvPr>
            <p:ph idx="1"/>
          </p:nvPr>
        </p:nvSpPr>
        <p:spPr>
          <a:xfrm>
            <a:off x="1290464" y="548680"/>
            <a:ext cx="7313984" cy="1323439"/>
          </a:xfrm>
          <a:noFill/>
          <a:ln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rtlCol="0">
            <a:spAutoFit/>
          </a:bodyPr>
          <a:lstStyle>
            <a:defPPr>
              <a:defRPr lang="en-GB"/>
            </a:defPPr>
            <a:lvl1pPr algn="l" defTabSz="44958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algn="l" defTabSz="44958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algn="l" defTabSz="44958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algn="l" defTabSz="44958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algn="l" defTabSz="44958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kern="12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kern="12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kern="12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kern="12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285750" indent="-285750" eaLnBrk="1" hangingPunct="1"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r>
              <a:rPr lang="tr-TR" sz="2000" dirty="0" smtClean="0">
                <a:solidFill>
                  <a:schemeClr val="bg1"/>
                </a:solidFill>
                <a:latin typeface="+mn-lt"/>
              </a:rPr>
              <a:t>Ailelerin %90’ı çocuklarının internette çeşitli risklerle karşı karşıya olduğunu düşünüyor.</a:t>
            </a:r>
            <a:endParaRPr lang="tr-TR" sz="2000" dirty="0" smtClean="0">
              <a:solidFill>
                <a:schemeClr val="bg1"/>
              </a:solidFill>
              <a:latin typeface="+mn-lt"/>
            </a:endParaRPr>
          </a:p>
          <a:p>
            <a:pPr marL="285750" indent="-285750" eaLnBrk="1" hangingPunct="1"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r>
              <a:rPr lang="tr-TR" sz="2000" dirty="0" smtClean="0">
                <a:solidFill>
                  <a:schemeClr val="bg1"/>
                </a:solidFill>
                <a:latin typeface="+mn-lt"/>
              </a:rPr>
              <a:t>Ailelerin başlıca endişesi: çocuğunun ‘pornografik’ ve ‘şiddet’ içerikli görüntülerle karşılaşması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Metin kutusu 11"/>
          <p:cNvSpPr txBox="1"/>
          <p:nvPr/>
        </p:nvSpPr>
        <p:spPr>
          <a:xfrm>
            <a:off x="1907704" y="1916832"/>
            <a:ext cx="6696744" cy="1323439"/>
          </a:xfrm>
          <a:prstGeom prst="rect">
            <a:avLst/>
          </a:prstGeom>
          <a:noFill/>
          <a:ln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>
            <a:defPPr>
              <a:defRPr lang="en-GB"/>
            </a:defPPr>
            <a:lvl1pPr algn="l" defTabSz="44958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algn="l" defTabSz="44958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algn="l" defTabSz="44958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algn="l" defTabSz="44958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algn="l" defTabSz="44958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kern="12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kern="12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kern="12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kern="12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r>
              <a:rPr lang="tr-TR" sz="2000" dirty="0" smtClean="0">
                <a:solidFill>
                  <a:schemeClr val="bg1"/>
                </a:solidFill>
                <a:latin typeface="+mn-lt"/>
              </a:rPr>
              <a:t>En çok kullananlar: Çocuklar ve gençler</a:t>
            </a:r>
            <a:endParaRPr lang="tr-TR" sz="2000" dirty="0" smtClean="0">
              <a:solidFill>
                <a:schemeClr val="bg1"/>
              </a:solidFill>
              <a:latin typeface="+mn-lt"/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r>
              <a:rPr lang="tr-TR" sz="2000" dirty="0" smtClean="0">
                <a:solidFill>
                  <a:schemeClr val="bg1"/>
                </a:solidFill>
                <a:latin typeface="+mn-lt"/>
              </a:rPr>
              <a:t>Çocukların %85’i Facebook profiline sahip</a:t>
            </a:r>
            <a:endParaRPr lang="tr-TR" sz="2000" dirty="0" smtClean="0">
              <a:solidFill>
                <a:schemeClr val="bg1"/>
              </a:solidFill>
              <a:latin typeface="+mn-lt"/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r>
              <a:rPr lang="tr-TR" sz="2000" dirty="0" smtClean="0">
                <a:solidFill>
                  <a:schemeClr val="bg1"/>
                </a:solidFill>
                <a:latin typeface="+mn-lt"/>
              </a:rPr>
              <a:t>Hesabı olan çocukların 1/3’ü 13 yaş altında</a:t>
            </a:r>
            <a:endParaRPr lang="tr-TR" sz="2000" dirty="0" smtClean="0">
              <a:solidFill>
                <a:schemeClr val="bg1"/>
              </a:solidFill>
              <a:latin typeface="+mn-lt"/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r>
              <a:rPr lang="tr-TR" sz="2000" dirty="0" smtClean="0">
                <a:solidFill>
                  <a:schemeClr val="bg1"/>
                </a:solidFill>
                <a:latin typeface="+mn-lt"/>
              </a:rPr>
              <a:t>Çocukların %42’si kişisel bilgilerini herkesle paylaşmaktadır. 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4 Metin kutusu"/>
          <p:cNvSpPr txBox="1"/>
          <p:nvPr/>
        </p:nvSpPr>
        <p:spPr>
          <a:xfrm>
            <a:off x="0" y="0"/>
            <a:ext cx="6553200" cy="4619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tr-TR"/>
            </a:defPPr>
            <a:lvl1pPr>
              <a:defRPr sz="2400" b="1" spc="-15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ARAŞTIRMA SONUÇLARI</a:t>
            </a:r>
            <a:endParaRPr lang="tr-TR" dirty="0"/>
          </a:p>
        </p:txBody>
      </p:sp>
      <p:pic>
        <p:nvPicPr>
          <p:cNvPr id="7" name="Resim 6" descr="Ekran Kırpma"/>
          <p:cNvPicPr>
            <a:picLocks noChangeAspect="1"/>
          </p:cNvPicPr>
          <p:nvPr/>
        </p:nvPicPr>
        <p:blipFill rotWithShape="1">
          <a:blip r:embed="rId1"/>
          <a:srcRect l="10133" t="37537" r="-1"/>
          <a:stretch>
            <a:fillRect/>
          </a:stretch>
        </p:blipFill>
        <p:spPr>
          <a:xfrm>
            <a:off x="1331913" y="3240088"/>
            <a:ext cx="7272337" cy="2720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8" name="Diyagram 7"/>
          <p:cNvGraphicFramePr/>
          <p:nvPr/>
        </p:nvGraphicFramePr>
        <p:xfrm>
          <a:off x="7149076" y="0"/>
          <a:ext cx="1995466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34925" y="6524625"/>
            <a:ext cx="468313" cy="296863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fld id="{9C365C7D-7846-4663-9E58-0124E40A9004}" type="slidenum">
              <a:rPr lang="tr-TR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fld>
            <a:endParaRPr lang="tr-TR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984598"/>
            <a:ext cx="1368152" cy="3561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Başlık 1"/>
          <p:cNvSpPr>
            <a:spLocks noGrp="1"/>
          </p:cNvSpPr>
          <p:nvPr>
            <p:ph type="title"/>
          </p:nvPr>
        </p:nvSpPr>
        <p:spPr>
          <a:xfrm>
            <a:off x="0" y="-44450"/>
            <a:ext cx="6443663" cy="460375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>
            <a:spAutoFit/>
          </a:bodyPr>
          <a:lstStyle/>
          <a:p>
            <a:pPr algn="l" eaLnBrk="1" hangingPunct="1">
              <a:defRPr/>
            </a:pPr>
            <a:r>
              <a:rPr lang="tr-TR" sz="2400" b="1" spc="-150" dirty="0">
                <a:solidFill>
                  <a:schemeClr val="bg1"/>
                </a:solidFill>
              </a:rPr>
              <a:t>İnternet Bilgi İhbar Merkezi (İhbar Web)</a:t>
            </a:r>
            <a:endParaRPr lang="tr-TR" sz="2400" b="1" spc="-150" dirty="0">
              <a:solidFill>
                <a:schemeClr val="bg1"/>
              </a:solidFill>
            </a:endParaRPr>
          </a:p>
        </p:txBody>
      </p:sp>
      <p:sp>
        <p:nvSpPr>
          <p:cNvPr id="11" name="Slayt Numarası Yer Tutucusu 6"/>
          <p:cNvSpPr txBox="1"/>
          <p:nvPr/>
        </p:nvSpPr>
        <p:spPr bwMode="auto">
          <a:xfrm>
            <a:off x="71438" y="6524625"/>
            <a:ext cx="468312" cy="2603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tr-TR"/>
            </a:defPPr>
            <a:lvl1pPr algn="ctr"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87CD643-E4CB-4E32-983C-183509F769E7}" type="slidenum">
              <a:rPr lang="tr-TR"/>
            </a:fld>
            <a:endParaRPr lang="tr-TR" dirty="0"/>
          </a:p>
        </p:txBody>
      </p:sp>
      <p:pic>
        <p:nvPicPr>
          <p:cNvPr id="2" name="Resim 1" descr="Ekran Kırpm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8" y="4562475"/>
            <a:ext cx="6229350" cy="1819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2" name="Diyagram 11"/>
          <p:cNvGraphicFramePr/>
          <p:nvPr/>
        </p:nvGraphicFramePr>
        <p:xfrm>
          <a:off x="7149076" y="0"/>
          <a:ext cx="1995466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3" name="Grafik 12"/>
          <p:cNvGraphicFramePr/>
          <p:nvPr/>
        </p:nvGraphicFramePr>
        <p:xfrm>
          <a:off x="90251" y="908720"/>
          <a:ext cx="6156640" cy="3452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pic>
        <p:nvPicPr>
          <p:cNvPr id="6964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1557338"/>
            <a:ext cx="2492375" cy="382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388" y="620713"/>
            <a:ext cx="8496300" cy="5360987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tr-TR" sz="2400" b="1" spc="-150" dirty="0" smtClean="0">
                <a:solidFill>
                  <a:srgbClr val="FF0000"/>
                </a:solidFill>
              </a:rPr>
              <a:t>18-02-2011 </a:t>
            </a:r>
            <a:endParaRPr lang="tr-TR" sz="2400" b="1" spc="-150" dirty="0">
              <a:solidFill>
                <a:srgbClr val="FF0000"/>
              </a:solidFill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tr-TR" sz="2400" b="1" spc="-150" dirty="0" smtClean="0">
                <a:solidFill>
                  <a:schemeClr val="bg1"/>
                </a:solidFill>
              </a:rPr>
              <a:t>Merhaba </a:t>
            </a:r>
            <a:r>
              <a:rPr lang="tr-TR" sz="2400" b="1" spc="-150" dirty="0">
                <a:solidFill>
                  <a:schemeClr val="bg1"/>
                </a:solidFill>
              </a:rPr>
              <a:t>ben </a:t>
            </a:r>
            <a:r>
              <a:rPr lang="tr-TR" sz="2400" b="1" i="1" spc="-150" dirty="0">
                <a:solidFill>
                  <a:srgbClr val="FFFF00"/>
                </a:solidFill>
              </a:rPr>
              <a:t>doğuda </a:t>
            </a:r>
            <a:r>
              <a:rPr lang="tr-TR" sz="2400" b="1" i="1" spc="-150" dirty="0" smtClean="0">
                <a:solidFill>
                  <a:srgbClr val="FFFF00"/>
                </a:solidFill>
              </a:rPr>
              <a:t>yaşayan </a:t>
            </a:r>
            <a:r>
              <a:rPr lang="tr-TR" sz="2400" b="1" i="1" spc="-150" dirty="0">
                <a:solidFill>
                  <a:srgbClr val="FFFF00"/>
                </a:solidFill>
              </a:rPr>
              <a:t>genç bir kızım</a:t>
            </a:r>
            <a:r>
              <a:rPr lang="tr-TR" sz="2400" b="1" spc="-150" dirty="0">
                <a:solidFill>
                  <a:schemeClr val="bg1"/>
                </a:solidFill>
              </a:rPr>
              <a:t> bizim oralarda olması ailesi tarafından öldürülmek demek </a:t>
            </a:r>
            <a:r>
              <a:rPr lang="tr-TR" sz="2400" b="1" i="1" spc="-150" dirty="0">
                <a:solidFill>
                  <a:srgbClr val="FFFF00"/>
                </a:solidFill>
              </a:rPr>
              <a:t>sarhoş edildikten sonra çekilen bir videom var </a:t>
            </a:r>
            <a:r>
              <a:rPr lang="tr-TR" sz="2400" b="1" spc="-150" dirty="0">
                <a:solidFill>
                  <a:schemeClr val="bg1"/>
                </a:solidFill>
              </a:rPr>
              <a:t>yukarıda linki verilen sitede görüntüm bulunmaktadır ve yayınlanmaktadır </a:t>
            </a:r>
            <a:r>
              <a:rPr lang="tr-TR" sz="2400" b="1" i="1" spc="-150" dirty="0">
                <a:solidFill>
                  <a:srgbClr val="FFFF00"/>
                </a:solidFill>
              </a:rPr>
              <a:t>Bunun aileme ulaşması benim hayatımın bitmesi </a:t>
            </a:r>
            <a:r>
              <a:rPr lang="tr-TR" sz="2400" b="1" i="1" spc="-150" dirty="0" smtClean="0">
                <a:solidFill>
                  <a:srgbClr val="FFFF00"/>
                </a:solidFill>
              </a:rPr>
              <a:t>demektir. </a:t>
            </a:r>
            <a:r>
              <a:rPr lang="tr-TR" sz="2400" b="1" spc="-150" dirty="0">
                <a:solidFill>
                  <a:schemeClr val="bg1"/>
                </a:solidFill>
              </a:rPr>
              <a:t>L</a:t>
            </a:r>
            <a:r>
              <a:rPr lang="tr-TR" sz="2400" b="1" spc="-150" dirty="0" smtClean="0">
                <a:solidFill>
                  <a:schemeClr val="bg1"/>
                </a:solidFill>
              </a:rPr>
              <a:t>ütfen </a:t>
            </a:r>
            <a:r>
              <a:rPr lang="tr-TR" sz="2400" b="1" spc="-150" dirty="0">
                <a:solidFill>
                  <a:schemeClr val="bg1"/>
                </a:solidFill>
              </a:rPr>
              <a:t>bu konu hakkında bana yardımcı </a:t>
            </a:r>
            <a:r>
              <a:rPr lang="tr-TR" sz="2400" b="1" spc="-150" dirty="0" smtClean="0">
                <a:solidFill>
                  <a:schemeClr val="bg1"/>
                </a:solidFill>
              </a:rPr>
              <a:t>olun. </a:t>
            </a:r>
            <a:r>
              <a:rPr lang="tr-TR" sz="2400" b="1" spc="-150" dirty="0">
                <a:solidFill>
                  <a:schemeClr val="bg1"/>
                </a:solidFill>
              </a:rPr>
              <a:t>G</a:t>
            </a:r>
            <a:r>
              <a:rPr lang="tr-TR" sz="2400" b="1" spc="-150" dirty="0" smtClean="0">
                <a:solidFill>
                  <a:schemeClr val="bg1"/>
                </a:solidFill>
              </a:rPr>
              <a:t>ünlerdir uyuyamıyorum </a:t>
            </a:r>
            <a:r>
              <a:rPr lang="tr-TR" sz="2400" b="1" spc="-150" dirty="0">
                <a:solidFill>
                  <a:schemeClr val="bg1"/>
                </a:solidFill>
              </a:rPr>
              <a:t>bir arkadaşımın aracılığı ile gördüğüm link benim </a:t>
            </a:r>
            <a:r>
              <a:rPr lang="tr-TR" sz="2400" b="1" i="1" spc="-150" dirty="0" smtClean="0">
                <a:solidFill>
                  <a:srgbClr val="FFFF00"/>
                </a:solidFill>
              </a:rPr>
              <a:t>depresyona </a:t>
            </a:r>
            <a:r>
              <a:rPr lang="tr-TR" sz="2400" b="1" i="1" spc="-150" dirty="0">
                <a:solidFill>
                  <a:srgbClr val="FFFF00"/>
                </a:solidFill>
              </a:rPr>
              <a:t>girmeme neden </a:t>
            </a:r>
            <a:r>
              <a:rPr lang="tr-TR" sz="2400" b="1" i="1" spc="-150" dirty="0" smtClean="0">
                <a:solidFill>
                  <a:srgbClr val="FFFF00"/>
                </a:solidFill>
              </a:rPr>
              <a:t>oldu. İntihar </a:t>
            </a:r>
            <a:r>
              <a:rPr lang="tr-TR" sz="2400" b="1" i="1" spc="-150" dirty="0">
                <a:solidFill>
                  <a:srgbClr val="FFFF00"/>
                </a:solidFill>
              </a:rPr>
              <a:t>etmeyi bile düşünüyorum</a:t>
            </a:r>
            <a:r>
              <a:rPr lang="tr-TR" sz="2400" b="1" i="1" spc="-150" dirty="0">
                <a:solidFill>
                  <a:schemeClr val="bg1"/>
                </a:solidFill>
              </a:rPr>
              <a:t> </a:t>
            </a:r>
            <a:r>
              <a:rPr lang="tr-TR" sz="2400" b="1" spc="-150" dirty="0">
                <a:solidFill>
                  <a:schemeClr val="bg1"/>
                </a:solidFill>
              </a:rPr>
              <a:t>çünkü bunun </a:t>
            </a:r>
            <a:r>
              <a:rPr lang="tr-TR" sz="2400" b="1" i="1" spc="-150" dirty="0">
                <a:solidFill>
                  <a:srgbClr val="FFFF00"/>
                </a:solidFill>
              </a:rPr>
              <a:t>ailem tarafından görünmesi benim zaten öleceğim anlamına </a:t>
            </a:r>
            <a:r>
              <a:rPr lang="tr-TR" sz="2400" b="1" i="1" spc="-150" dirty="0" smtClean="0">
                <a:solidFill>
                  <a:srgbClr val="FFFF00"/>
                </a:solidFill>
              </a:rPr>
              <a:t>gelmektedir.</a:t>
            </a:r>
            <a:r>
              <a:rPr lang="tr-TR" sz="2400" b="1" spc="-150" dirty="0" smtClean="0">
                <a:solidFill>
                  <a:schemeClr val="bg1"/>
                </a:solidFill>
              </a:rPr>
              <a:t> </a:t>
            </a:r>
            <a:r>
              <a:rPr lang="tr-TR" sz="2400" b="1" spc="-150" dirty="0">
                <a:solidFill>
                  <a:schemeClr val="bg1"/>
                </a:solidFill>
              </a:rPr>
              <a:t>B</a:t>
            </a:r>
            <a:r>
              <a:rPr lang="tr-TR" sz="2400" b="1" spc="-150" dirty="0" smtClean="0">
                <a:solidFill>
                  <a:schemeClr val="bg1"/>
                </a:solidFill>
              </a:rPr>
              <a:t>ana </a:t>
            </a:r>
            <a:r>
              <a:rPr lang="tr-TR" sz="2400" b="1" spc="-150" dirty="0">
                <a:solidFill>
                  <a:schemeClr val="bg1"/>
                </a:solidFill>
              </a:rPr>
              <a:t>yardımcı olun lütfen bu adi insanların yaptığı şeyi yanına bırakmayın ve en yakın zamanda kaldırılmasını sizden rica </a:t>
            </a:r>
            <a:r>
              <a:rPr lang="tr-TR" sz="2400" b="1" spc="-150" dirty="0" smtClean="0">
                <a:solidFill>
                  <a:schemeClr val="bg1"/>
                </a:solidFill>
              </a:rPr>
              <a:t>ediyorum. </a:t>
            </a:r>
            <a:r>
              <a:rPr lang="tr-TR" sz="2400" b="1" i="1" spc="-150" dirty="0">
                <a:solidFill>
                  <a:srgbClr val="FFFF00"/>
                </a:solidFill>
              </a:rPr>
              <a:t>Yalvarırım yardım edin </a:t>
            </a:r>
            <a:r>
              <a:rPr lang="tr-TR" sz="2400" b="1" i="1" spc="-150" dirty="0" smtClean="0">
                <a:solidFill>
                  <a:srgbClr val="FFFF00"/>
                </a:solidFill>
              </a:rPr>
              <a:t>bana. </a:t>
            </a:r>
            <a:r>
              <a:rPr lang="tr-TR" sz="2400" b="1" spc="-150" dirty="0">
                <a:solidFill>
                  <a:schemeClr val="bg1"/>
                </a:solidFill>
              </a:rPr>
              <a:t>Ben</a:t>
            </a:r>
            <a:r>
              <a:rPr lang="tr-TR" sz="2400" b="1" spc="-150" dirty="0" smtClean="0">
                <a:solidFill>
                  <a:schemeClr val="bg1"/>
                </a:solidFill>
              </a:rPr>
              <a:t>den </a:t>
            </a:r>
            <a:r>
              <a:rPr lang="tr-TR" sz="2400" b="1" spc="-150" dirty="0">
                <a:solidFill>
                  <a:schemeClr val="bg1"/>
                </a:solidFill>
              </a:rPr>
              <a:t>habersiz yapılmış bir şey hatırlamadığım bir video ve yaklaşık olarak </a:t>
            </a:r>
            <a:r>
              <a:rPr lang="tr-TR" sz="2400" b="1" spc="-150" dirty="0" smtClean="0">
                <a:solidFill>
                  <a:schemeClr val="bg1"/>
                </a:solidFill>
              </a:rPr>
              <a:t>5-6 </a:t>
            </a:r>
            <a:r>
              <a:rPr lang="tr-TR" sz="2400" b="1" spc="-150" dirty="0">
                <a:solidFill>
                  <a:schemeClr val="bg1"/>
                </a:solidFill>
              </a:rPr>
              <a:t>yıl önce olan bir şey bu benden yardımlarınızı </a:t>
            </a:r>
            <a:r>
              <a:rPr lang="tr-TR" sz="2400" b="1" spc="-150" dirty="0" smtClean="0">
                <a:solidFill>
                  <a:schemeClr val="bg1"/>
                </a:solidFill>
              </a:rPr>
              <a:t>esirgememeniz </a:t>
            </a:r>
            <a:r>
              <a:rPr lang="tr-TR" sz="2400" b="1" spc="-150" dirty="0">
                <a:solidFill>
                  <a:schemeClr val="bg1"/>
                </a:solidFill>
              </a:rPr>
              <a:t>umuduyla</a:t>
            </a:r>
            <a:endParaRPr lang="tr-TR" sz="2400" b="1" spc="-150" dirty="0" smtClean="0">
              <a:solidFill>
                <a:schemeClr val="bg1"/>
              </a:solidFill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tr-TR" sz="2400" b="1" spc="-150" dirty="0">
              <a:solidFill>
                <a:srgbClr val="FF0000"/>
              </a:solidFill>
            </a:endParaRPr>
          </a:p>
        </p:txBody>
      </p:sp>
      <p:sp>
        <p:nvSpPr>
          <p:cNvPr id="36867" name="Slayt Numarası Yer Tutucusu 3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C7948A-2698-4A12-B275-41B82BC680F9}" type="slidenum">
              <a:rPr lang="tr-TR" smtClean="0">
                <a:solidFill>
                  <a:srgbClr val="898989"/>
                </a:solidFill>
              </a:rPr>
            </a:fld>
            <a:endParaRPr lang="tr-TR" smtClean="0">
              <a:solidFill>
                <a:srgbClr val="898989"/>
              </a:solidFill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0" y="0"/>
            <a:ext cx="6553200" cy="4619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tr-TR"/>
            </a:defPPr>
            <a:lvl1pPr>
              <a:defRPr sz="2400" b="1" spc="-15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 err="1">
                <a:solidFill>
                  <a:prstClr val="white"/>
                </a:solidFill>
              </a:rPr>
              <a:t>İ</a:t>
            </a:r>
            <a:r>
              <a:rPr lang="tr-TR" dirty="0" err="1" smtClean="0">
                <a:solidFill>
                  <a:prstClr val="white"/>
                </a:solidFill>
              </a:rPr>
              <a:t>hbarweb’e</a:t>
            </a:r>
            <a:r>
              <a:rPr lang="tr-TR" dirty="0" smtClean="0">
                <a:solidFill>
                  <a:prstClr val="white"/>
                </a:solidFill>
              </a:rPr>
              <a:t> </a:t>
            </a:r>
            <a:r>
              <a:rPr lang="tr-TR" dirty="0">
                <a:solidFill>
                  <a:prstClr val="white"/>
                </a:solidFill>
              </a:rPr>
              <a:t>gelen Çarpıcı </a:t>
            </a:r>
            <a:r>
              <a:rPr lang="tr-TR" dirty="0" smtClean="0">
                <a:solidFill>
                  <a:prstClr val="white"/>
                </a:solidFill>
              </a:rPr>
              <a:t>İhbarlar… Örnek: 1</a:t>
            </a:r>
            <a:endParaRPr lang="tr-TR" dirty="0">
              <a:solidFill>
                <a:prstClr val="white"/>
              </a:solidFill>
            </a:endParaRPr>
          </a:p>
        </p:txBody>
      </p:sp>
      <p:pic>
        <p:nvPicPr>
          <p:cNvPr id="71685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0" y="0"/>
            <a:ext cx="1778000" cy="107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ayt Numarası Yer Tutucusu 1"/>
          <p:cNvSpPr txBox="1"/>
          <p:nvPr/>
        </p:nvSpPr>
        <p:spPr>
          <a:xfrm>
            <a:off x="34925" y="6524625"/>
            <a:ext cx="468313" cy="2968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98BAE153-8B82-479E-B01B-D51A9BD1A2A1}" type="slidenum">
              <a:rPr lang="tr-TR" sz="1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fld>
            <a:endParaRPr lang="tr-TR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5288" y="836613"/>
            <a:ext cx="8424862" cy="507365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tr-TR" sz="2200" b="1" spc="-150" dirty="0" smtClean="0">
                <a:solidFill>
                  <a:srgbClr val="FF0000"/>
                </a:solidFill>
              </a:rPr>
              <a:t>04-05-2011 </a:t>
            </a:r>
            <a:endParaRPr lang="tr-TR" sz="2200" b="1" spc="-150" dirty="0">
              <a:solidFill>
                <a:srgbClr val="FF0000"/>
              </a:solidFill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tr-TR" sz="2400" b="1" spc="-150" dirty="0">
                <a:solidFill>
                  <a:schemeClr val="bg1"/>
                </a:solidFill>
              </a:rPr>
              <a:t>Öncelikle şikayetimi hangi kuruma bildireceğime emin değilim ama buraya yazmak istedim. Benim şikayetim </a:t>
            </a:r>
            <a:r>
              <a:rPr lang="tr-TR" sz="2400" b="1" i="1" spc="-150" dirty="0">
                <a:solidFill>
                  <a:srgbClr val="FFFF00"/>
                </a:solidFill>
              </a:rPr>
              <a:t>10 yaşında bir oğlum var</a:t>
            </a:r>
            <a:r>
              <a:rPr lang="tr-TR" sz="2400" b="1" spc="-150" dirty="0" smtClean="0">
                <a:solidFill>
                  <a:schemeClr val="bg1"/>
                </a:solidFill>
              </a:rPr>
              <a:t>. Yukarıda </a:t>
            </a:r>
            <a:r>
              <a:rPr lang="tr-TR" sz="2400" b="1" spc="-150" dirty="0">
                <a:solidFill>
                  <a:schemeClr val="bg1"/>
                </a:solidFill>
              </a:rPr>
              <a:t>belirttiğim siteye </a:t>
            </a:r>
            <a:r>
              <a:rPr lang="tr-TR" sz="2400" b="1" spc="-150" dirty="0" smtClean="0">
                <a:solidFill>
                  <a:schemeClr val="bg1"/>
                </a:solidFill>
              </a:rPr>
              <a:t>acayip </a:t>
            </a:r>
            <a:r>
              <a:rPr lang="tr-TR" sz="2400" b="1" spc="-150" dirty="0">
                <a:solidFill>
                  <a:schemeClr val="bg1"/>
                </a:solidFill>
              </a:rPr>
              <a:t>bir şekilde girme bağımlısı </a:t>
            </a:r>
            <a:r>
              <a:rPr lang="tr-TR" sz="2400" b="1" spc="-150" dirty="0" smtClean="0">
                <a:solidFill>
                  <a:schemeClr val="bg1"/>
                </a:solidFill>
              </a:rPr>
              <a:t>oldu. Her </a:t>
            </a:r>
            <a:r>
              <a:rPr lang="tr-TR" sz="2400" b="1" spc="-150" dirty="0">
                <a:solidFill>
                  <a:schemeClr val="bg1"/>
                </a:solidFill>
              </a:rPr>
              <a:t>yönden oğlumu etkilediğini düşünüyorum</a:t>
            </a:r>
            <a:r>
              <a:rPr lang="tr-TR" sz="2400" b="1" spc="-150" dirty="0" smtClean="0">
                <a:solidFill>
                  <a:schemeClr val="bg1"/>
                </a:solidFill>
              </a:rPr>
              <a:t>. </a:t>
            </a:r>
            <a:r>
              <a:rPr lang="tr-TR" sz="2400" b="1" i="1" spc="-150" dirty="0">
                <a:solidFill>
                  <a:srgbClr val="FFFF00"/>
                </a:solidFill>
              </a:rPr>
              <a:t>Ya</a:t>
            </a:r>
            <a:r>
              <a:rPr lang="tr-TR" sz="2400" b="1" i="1" spc="-150" dirty="0" smtClean="0">
                <a:solidFill>
                  <a:srgbClr val="FFFF00"/>
                </a:solidFill>
              </a:rPr>
              <a:t>saklıyorum olmuyor. Yasaklamıyorum </a:t>
            </a:r>
            <a:r>
              <a:rPr lang="tr-TR" sz="2400" b="1" i="1" spc="-150" dirty="0">
                <a:solidFill>
                  <a:srgbClr val="FFFF00"/>
                </a:solidFill>
              </a:rPr>
              <a:t>hiç olmuyor</a:t>
            </a:r>
            <a:r>
              <a:rPr lang="tr-TR" sz="2400" b="1" spc="-150" dirty="0" smtClean="0">
                <a:solidFill>
                  <a:schemeClr val="bg1"/>
                </a:solidFill>
              </a:rPr>
              <a:t>. Duyduğum </a:t>
            </a:r>
            <a:r>
              <a:rPr lang="tr-TR" sz="2400" b="1" spc="-150" dirty="0">
                <a:solidFill>
                  <a:schemeClr val="bg1"/>
                </a:solidFill>
              </a:rPr>
              <a:t>kadarı ile her türlü </a:t>
            </a:r>
            <a:r>
              <a:rPr lang="tr-TR" sz="2400" b="1" i="1" spc="-150" dirty="0">
                <a:solidFill>
                  <a:srgbClr val="FFFF00"/>
                </a:solidFill>
              </a:rPr>
              <a:t>küfür ve kumara alışkanlık </a:t>
            </a:r>
            <a:r>
              <a:rPr lang="tr-TR" sz="2400" b="1" spc="-150" dirty="0">
                <a:solidFill>
                  <a:schemeClr val="bg1"/>
                </a:solidFill>
              </a:rPr>
              <a:t>yapacak (alma satma vb.) olaylar </a:t>
            </a:r>
            <a:r>
              <a:rPr lang="tr-TR" sz="2400" b="1" spc="-150" dirty="0" smtClean="0">
                <a:solidFill>
                  <a:schemeClr val="bg1"/>
                </a:solidFill>
              </a:rPr>
              <a:t>var. Ben </a:t>
            </a:r>
            <a:r>
              <a:rPr lang="tr-TR" sz="2400" b="1" spc="-150" dirty="0">
                <a:solidFill>
                  <a:schemeClr val="bg1"/>
                </a:solidFill>
              </a:rPr>
              <a:t>ve eşim bu konuda çok </a:t>
            </a:r>
            <a:r>
              <a:rPr lang="tr-TR" sz="2400" b="1" spc="-150" dirty="0" smtClean="0">
                <a:solidFill>
                  <a:schemeClr val="bg1"/>
                </a:solidFill>
              </a:rPr>
              <a:t>sıkıntıdayız- ki </a:t>
            </a:r>
            <a:r>
              <a:rPr lang="tr-TR" sz="2400" b="1" i="1" spc="-150" dirty="0">
                <a:solidFill>
                  <a:srgbClr val="FFFF00"/>
                </a:solidFill>
              </a:rPr>
              <a:t>başka </a:t>
            </a:r>
            <a:r>
              <a:rPr lang="tr-TR" sz="2400" b="1" i="1" spc="-150" dirty="0" smtClean="0">
                <a:solidFill>
                  <a:srgbClr val="FFFF00"/>
                </a:solidFill>
              </a:rPr>
              <a:t>ailelerde </a:t>
            </a:r>
            <a:r>
              <a:rPr lang="tr-TR" sz="2400" b="1" i="1" spc="-150" dirty="0">
                <a:solidFill>
                  <a:srgbClr val="FFFF00"/>
                </a:solidFill>
              </a:rPr>
              <a:t>aynı dertte </a:t>
            </a:r>
            <a:r>
              <a:rPr lang="tr-TR" sz="2400" b="1" i="1" spc="-150" dirty="0" smtClean="0">
                <a:solidFill>
                  <a:srgbClr val="FFFF00"/>
                </a:solidFill>
              </a:rPr>
              <a:t>- olduğuna </a:t>
            </a:r>
            <a:r>
              <a:rPr lang="tr-TR" sz="2400" b="1" i="1" spc="-150" dirty="0">
                <a:solidFill>
                  <a:srgbClr val="FFFF00"/>
                </a:solidFill>
              </a:rPr>
              <a:t>eminim</a:t>
            </a:r>
            <a:r>
              <a:rPr lang="tr-TR" sz="2400" b="1" spc="-150" dirty="0" smtClean="0">
                <a:solidFill>
                  <a:schemeClr val="bg1"/>
                </a:solidFill>
              </a:rPr>
              <a:t>. Bu </a:t>
            </a:r>
            <a:r>
              <a:rPr lang="tr-TR" sz="2400" b="1" spc="-150" dirty="0">
                <a:solidFill>
                  <a:schemeClr val="bg1"/>
                </a:solidFill>
              </a:rPr>
              <a:t>site kaldırılması gerekilen bir site olduğuna çok </a:t>
            </a:r>
            <a:r>
              <a:rPr lang="tr-TR" sz="2400" b="1" spc="-150" dirty="0" smtClean="0">
                <a:solidFill>
                  <a:schemeClr val="bg1"/>
                </a:solidFill>
              </a:rPr>
              <a:t>eminiz. </a:t>
            </a:r>
            <a:r>
              <a:rPr lang="tr-TR" sz="2400" b="1" i="1" spc="-150" dirty="0" smtClean="0">
                <a:solidFill>
                  <a:srgbClr val="FFFF00"/>
                </a:solidFill>
              </a:rPr>
              <a:t>Lütfen </a:t>
            </a:r>
            <a:r>
              <a:rPr lang="tr-TR" sz="2400" b="1" i="1" spc="-150" dirty="0">
                <a:solidFill>
                  <a:srgbClr val="FFFF00"/>
                </a:solidFill>
              </a:rPr>
              <a:t>daha başka nereye başvuracağımızı bildirirseniz çok sevinirim</a:t>
            </a:r>
            <a:r>
              <a:rPr lang="tr-TR" sz="2400" b="1" spc="-150" dirty="0">
                <a:solidFill>
                  <a:schemeClr val="bg1"/>
                </a:solidFill>
              </a:rPr>
              <a:t>.</a:t>
            </a:r>
            <a:endParaRPr lang="tr-TR" sz="2200" b="1" spc="-150" dirty="0">
              <a:solidFill>
                <a:srgbClr val="FF0000"/>
              </a:solidFill>
            </a:endParaRPr>
          </a:p>
        </p:txBody>
      </p:sp>
      <p:sp>
        <p:nvSpPr>
          <p:cNvPr id="37891" name="Slayt Numarası Yer Tutucusu 3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049551-64FD-4C5C-8130-2BC5C2A83A62}" type="slidenum">
              <a:rPr lang="tr-TR" smtClean="0">
                <a:solidFill>
                  <a:srgbClr val="898989"/>
                </a:solidFill>
              </a:rPr>
            </a:fld>
            <a:endParaRPr lang="tr-TR" smtClean="0">
              <a:solidFill>
                <a:srgbClr val="898989"/>
              </a:solidFill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0" y="0"/>
            <a:ext cx="6553200" cy="4619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tr-TR"/>
            </a:defPPr>
            <a:lvl1pPr>
              <a:defRPr sz="2400" b="1" spc="-15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 err="1">
                <a:solidFill>
                  <a:prstClr val="white"/>
                </a:solidFill>
              </a:rPr>
              <a:t>İ</a:t>
            </a:r>
            <a:r>
              <a:rPr lang="tr-TR" dirty="0" err="1" smtClean="0">
                <a:solidFill>
                  <a:prstClr val="white"/>
                </a:solidFill>
              </a:rPr>
              <a:t>hbarweb’e</a:t>
            </a:r>
            <a:r>
              <a:rPr lang="tr-TR" dirty="0" smtClean="0">
                <a:solidFill>
                  <a:prstClr val="white"/>
                </a:solidFill>
              </a:rPr>
              <a:t> </a:t>
            </a:r>
            <a:r>
              <a:rPr lang="tr-TR" dirty="0">
                <a:solidFill>
                  <a:prstClr val="white"/>
                </a:solidFill>
              </a:rPr>
              <a:t>gelen Çarpıcı </a:t>
            </a:r>
            <a:r>
              <a:rPr lang="tr-TR" dirty="0" smtClean="0">
                <a:solidFill>
                  <a:prstClr val="white"/>
                </a:solidFill>
              </a:rPr>
              <a:t>İhbarlar</a:t>
            </a:r>
            <a:r>
              <a:rPr lang="tr-TR" dirty="0">
                <a:solidFill>
                  <a:prstClr val="white"/>
                </a:solidFill>
              </a:rPr>
              <a:t>… Örnek: </a:t>
            </a:r>
            <a:r>
              <a:rPr lang="tr-TR" dirty="0" smtClean="0">
                <a:solidFill>
                  <a:prstClr val="white"/>
                </a:solidFill>
              </a:rPr>
              <a:t>2</a:t>
            </a:r>
            <a:endParaRPr lang="tr-TR" dirty="0">
              <a:solidFill>
                <a:prstClr val="white"/>
              </a:solidFill>
            </a:endParaRPr>
          </a:p>
        </p:txBody>
      </p:sp>
      <p:pic>
        <p:nvPicPr>
          <p:cNvPr id="72709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0" y="0"/>
            <a:ext cx="1778000" cy="107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ayt Numarası Yer Tutucusu 1"/>
          <p:cNvSpPr txBox="1"/>
          <p:nvPr/>
        </p:nvSpPr>
        <p:spPr>
          <a:xfrm>
            <a:off x="34925" y="6524625"/>
            <a:ext cx="468313" cy="2968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2B7D76C2-E371-417B-8511-D6ECCA2DFC13}" type="slidenum">
              <a:rPr lang="tr-TR" sz="1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fld>
            <a:endParaRPr lang="tr-TR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ebeveynler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5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7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8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21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2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6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28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29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is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is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is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guvenliinternet_ortaokul_sunum</Template>
  <TotalTime>0</TotalTime>
  <Words>6507</Words>
  <Application>WPS Presentation</Application>
  <PresentationFormat>Ekran Gösterisi (4:3)</PresentationFormat>
  <Paragraphs>224</Paragraphs>
  <Slides>27</Slides>
  <Notes>10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24</vt:i4>
      </vt:variant>
      <vt:variant>
        <vt:lpstr>幻灯片标题</vt:lpstr>
      </vt:variant>
      <vt:variant>
        <vt:i4>27</vt:i4>
      </vt:variant>
    </vt:vector>
  </HeadingPairs>
  <TitlesOfParts>
    <vt:vector size="61" baseType="lpstr">
      <vt:lpstr>Arial</vt:lpstr>
      <vt:lpstr>SimSun</vt:lpstr>
      <vt:lpstr>Wingdings</vt:lpstr>
      <vt:lpstr>Calibri</vt:lpstr>
      <vt:lpstr>Times New Roman</vt:lpstr>
      <vt:lpstr>Tahoma</vt:lpstr>
      <vt:lpstr>Arial Unicode MS</vt:lpstr>
      <vt:lpstr>Microsoft YaHei</vt:lpstr>
      <vt:lpstr>Arial Unicode MS</vt:lpstr>
      <vt:lpstr>Arial Black</vt:lpstr>
      <vt:lpstr>ebeveynler</vt:lpstr>
      <vt:lpstr>1_Ofis Teması</vt:lpstr>
      <vt:lpstr>2_Ofis Teması</vt:lpstr>
      <vt:lpstr>3_Ofis Teması</vt:lpstr>
      <vt:lpstr>4_Ofis Teması</vt:lpstr>
      <vt:lpstr>5_Ofis Teması</vt:lpstr>
      <vt:lpstr>6_Ofis Teması</vt:lpstr>
      <vt:lpstr>7_Ofis Teması</vt:lpstr>
      <vt:lpstr>8_Ofis Teması</vt:lpstr>
      <vt:lpstr>9_Ofis Teması</vt:lpstr>
      <vt:lpstr>10_Ofis Teması</vt:lpstr>
      <vt:lpstr>11_Ofis Teması</vt:lpstr>
      <vt:lpstr>12_Ofis Teması</vt:lpstr>
      <vt:lpstr>13_Ofis Teması</vt:lpstr>
      <vt:lpstr>14_Ofis Teması</vt:lpstr>
      <vt:lpstr>15_Ofis Teması</vt:lpstr>
      <vt:lpstr>16_Ofis Teması</vt:lpstr>
      <vt:lpstr>17_Ofis Teması</vt:lpstr>
      <vt:lpstr>18_Ofis Teması</vt:lpstr>
      <vt:lpstr>21_Ofis Teması</vt:lpstr>
      <vt:lpstr>22_Ofis Teması</vt:lpstr>
      <vt:lpstr>26_Ofis Teması</vt:lpstr>
      <vt:lpstr>28_Ofis Teması</vt:lpstr>
      <vt:lpstr>29_Ofis Teması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İnternet Bilgi İhbar Merkezi (İhbar Web)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bordo</dc:creator>
  <cp:lastModifiedBy>LENOVO</cp:lastModifiedBy>
  <cp:revision>196</cp:revision>
  <dcterms:created xsi:type="dcterms:W3CDTF">2011-07-08T07:37:00Z</dcterms:created>
  <dcterms:modified xsi:type="dcterms:W3CDTF">2024-04-04T12:14:32Z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06F20A3D16344031B378AF83B8F7B007_13</vt:lpwstr>
  </property>
  <property fmtid="{D5CDD505-2E9C-101B-9397-08002B2CF9AE}" pid="3" name="KSOProductBuildVer">
    <vt:lpwstr>1033-12.2.0.13489</vt:lpwstr>
  </property>
</Properties>
</file>